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89" r:id="rId2"/>
    <p:sldId id="292" r:id="rId3"/>
    <p:sldId id="293" r:id="rId4"/>
    <p:sldId id="285" r:id="rId5"/>
    <p:sldId id="297" r:id="rId6"/>
    <p:sldId id="294" r:id="rId7"/>
    <p:sldId id="296" r:id="rId8"/>
    <p:sldId id="295" r:id="rId9"/>
    <p:sldId id="299" r:id="rId10"/>
    <p:sldId id="29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C2B"/>
    <a:srgbClr val="00263A"/>
    <a:srgbClr val="091C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10" autoAdjust="0"/>
  </p:normalViewPr>
  <p:slideViewPr>
    <p:cSldViewPr snapToGrid="0" snapToObjects="1">
      <p:cViewPr varScale="1">
        <p:scale>
          <a:sx n="41" d="100"/>
          <a:sy n="41" d="100"/>
        </p:scale>
        <p:origin x="-37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AA7EB-1289-4ADB-A333-AC4A760DFD69}" type="datetimeFigureOut">
              <a:rPr lang="en-US" smtClean="0"/>
              <a:t>6/3/2018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240E-AC93-4D3E-A0B4-FF99A5D7195C}" type="slidenum">
              <a:rPr lang="en-US" smtClean="0"/>
              <a:t>‹#›</a:t>
            </a:fld>
            <a:endParaRPr lang="en-US"/>
          </a:p>
        </p:txBody>
      </p:sp>
    </p:spTree>
    <p:extLst>
      <p:ext uri="{BB962C8B-B14F-4D97-AF65-F5344CB8AC3E}">
        <p14:creationId xmlns:p14="http://schemas.microsoft.com/office/powerpoint/2010/main" val="21222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first</a:t>
            </a:r>
            <a:r>
              <a:rPr lang="en-US" baseline="0" dirty="0" smtClean="0"/>
              <a:t> ever IPUMS CPS workshop! You are at the Minnesota Population Center on the University of Minnesota campus.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We’ve been</a:t>
            </a:r>
            <a:r>
              <a:rPr lang="en-US" baseline="0" dirty="0" smtClean="0"/>
              <a:t> hard at work getting ready for your arrival and we’re so glad you’re here! We’ve got two and a half days prepared for you to learn about the CPS and to use IPUMS CPS to try your hand at linking CPS data together. </a:t>
            </a:r>
            <a:r>
              <a:rPr lang="en-US" baseline="0" dirty="0" smtClean="0"/>
              <a:t>In your folder is an agenda which we plan to stick to pretty closely. We will begin at 8:30 every day and end around 4:30. On Wednesday we will plan to have you out of here around 1pm. We have a social hour planned for this evening at Town Hall Brewery which is right next to the Marriott where most of you are staying. </a:t>
            </a:r>
            <a:endParaRPr lang="en-US" dirty="0" smtClean="0"/>
          </a:p>
          <a:p>
            <a:endParaRPr lang="en-US" baseline="0" dirty="0" smtClean="0"/>
          </a:p>
          <a:p>
            <a:r>
              <a:rPr lang="en-US" baseline="0" dirty="0" smtClean="0"/>
              <a:t>You may notice that we haven’t built in breaks, but you’ll get at least one every morning! We will spend mornings in this room. Restrooms are out the main doors and to the right or out the back doors and to the left. We will have lunch in this room and then head to the lab which is nearby for the hands on component of the workshop. </a:t>
            </a:r>
          </a:p>
          <a:p>
            <a:endParaRPr lang="en-US" baseline="0" dirty="0" smtClean="0"/>
          </a:p>
          <a:p>
            <a:r>
              <a:rPr lang="en-US" baseline="0" dirty="0" smtClean="0"/>
              <a:t>We have created a set of exercises for you to work through. We want you to work at your own pace. You may choose to do some or all of the exercises. You may also spend lab time trying to think through some of your ideas for using linked CPS data. There will be several IPUMS staff members in the lab so please feel free to ask for help as you need it. </a:t>
            </a:r>
          </a:p>
          <a:p>
            <a:endParaRPr lang="en-US" baseline="0" dirty="0" smtClean="0"/>
          </a:p>
        </p:txBody>
      </p:sp>
      <p:sp>
        <p:nvSpPr>
          <p:cNvPr id="4" name="Slide Number Placeholder 3"/>
          <p:cNvSpPr>
            <a:spLocks noGrp="1"/>
          </p:cNvSpPr>
          <p:nvPr>
            <p:ph type="sldNum" sz="quarter" idx="10"/>
          </p:nvPr>
        </p:nvSpPr>
        <p:spPr/>
        <p:txBody>
          <a:bodyPr/>
          <a:lstStyle/>
          <a:p>
            <a:fld id="{7B5B240E-AC93-4D3E-A0B4-FF99A5D7195C}" type="slidenum">
              <a:rPr lang="en-US" smtClean="0"/>
              <a:t>2</a:t>
            </a:fld>
            <a:endParaRPr lang="en-US"/>
          </a:p>
        </p:txBody>
      </p:sp>
    </p:spTree>
    <p:extLst>
      <p:ext uri="{BB962C8B-B14F-4D97-AF65-F5344CB8AC3E}">
        <p14:creationId xmlns:p14="http://schemas.microsoft.com/office/powerpoint/2010/main" val="212339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B240E-AC93-4D3E-A0B4-FF99A5D7195C}" type="slidenum">
              <a:rPr lang="en-US" smtClean="0"/>
              <a:t>8</a:t>
            </a:fld>
            <a:endParaRPr lang="en-US"/>
          </a:p>
        </p:txBody>
      </p:sp>
    </p:spTree>
    <p:extLst>
      <p:ext uri="{BB962C8B-B14F-4D97-AF65-F5344CB8AC3E}">
        <p14:creationId xmlns:p14="http://schemas.microsoft.com/office/powerpoint/2010/main" val="1121414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IPUMS_Wksp2017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092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IPUMS_Wksp20171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65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IPUMS_Wksp2017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4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descr="IPUMS_Wksp20172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57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PUMS_Wksp20172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lumMod val="8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3126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49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1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95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34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58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6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IPUMS_Wksp201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95631"/>
            <a:ext cx="8229600" cy="1143000"/>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933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7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3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81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125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fld id="{F4A94549-FD24-4B29-B393-B95B263E3173}" type="slidenum">
              <a:rPr lang="en-US" altLang="en-US">
                <a:solidFill>
                  <a:prstClr val="black">
                    <a:tint val="75000"/>
                  </a:prstClr>
                </a:solidFill>
              </a:rPr>
              <a:pPr/>
              <a:t>‹#›</a:t>
            </a:fld>
            <a:endParaRPr lang="en-US" altLang="en-US">
              <a:solidFill>
                <a:prstClr val="black">
                  <a:tint val="75000"/>
                </a:prstClr>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52926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a:ea typeface="ＭＳ Ｐゴシック" charset="-128"/>
            </a:endParaRPr>
          </a:p>
        </p:txBody>
      </p:sp>
      <p:sp>
        <p:nvSpPr>
          <p:cNvPr id="8" name="Rectangle 7"/>
          <p:cNvSpPr>
            <a:spLocks noChangeArrowheads="1"/>
          </p:cNvSpPr>
          <p:nvPr userDrawn="1"/>
        </p:nvSpPr>
        <p:spPr bwMode="auto">
          <a:xfrm>
            <a:off x="152400" y="158750"/>
            <a:ext cx="8832850" cy="6546850"/>
          </a:xfrm>
          <a:prstGeom prst="rect">
            <a:avLst/>
          </a:prstGeom>
          <a:noFill/>
          <a:ln w="9525" cap="flat" cmpd="sng" algn="ctr">
            <a:solidFill>
              <a:srgbClr val="88A44D"/>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a:ea typeface="ＭＳ Ｐゴシック" charset="-128"/>
            </a:endParaRPr>
          </a:p>
        </p:txBody>
      </p:sp>
      <p:sp>
        <p:nvSpPr>
          <p:cNvPr id="9" name="Oval 8"/>
          <p:cNvSpPr/>
          <p:nvPr userDrawn="1"/>
        </p:nvSpPr>
        <p:spPr>
          <a:xfrm>
            <a:off x="58312" y="6304452"/>
            <a:ext cx="457200" cy="457200"/>
          </a:xfrm>
          <a:prstGeom prst="ellipse">
            <a:avLst/>
          </a:prstGeom>
          <a:blipFill rotWithShape="1">
            <a:blip r:embed="rId2" cstate="print"/>
            <a:stretch>
              <a:fillRect/>
            </a:stretch>
          </a:bli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Arial"/>
            </a:endParaRPr>
          </a:p>
        </p:txBody>
      </p:sp>
    </p:spTree>
    <p:extLst>
      <p:ext uri="{BB962C8B-B14F-4D97-AF65-F5344CB8AC3E}">
        <p14:creationId xmlns:p14="http://schemas.microsoft.com/office/powerpoint/2010/main" val="25888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IPUMS_Wksp2017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6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IPUMS_Wksp2017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35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IPUMS_Wksp2017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22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IPUMS_Wksp2017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24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IPUMS_Wksp2017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78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IPUMS_Wksp2017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80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IPUMS_Wksp2017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96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81EAE-5505-4E43-A449-2919B22A077E}" type="datetimeFigureOut">
              <a:rPr lang="en-US" smtClean="0">
                <a:solidFill>
                  <a:prstClr val="black">
                    <a:tint val="75000"/>
                  </a:prstClr>
                </a:solidFill>
              </a:rPr>
              <a:pPr/>
              <a:t>6/3/2018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2B688-D3A9-3C42-B271-4C5387D22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15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ctr" defTabSz="4572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mailto:ipums@umn.edu"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IPUMS CPS Workshop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658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Name</a:t>
            </a:r>
          </a:p>
          <a:p>
            <a:r>
              <a:rPr lang="en-US" dirty="0" smtClean="0"/>
              <a:t>Where you’re from</a:t>
            </a:r>
          </a:p>
          <a:p>
            <a:r>
              <a:rPr lang="en-US" dirty="0" smtClean="0"/>
              <a:t>Experience with CPS</a:t>
            </a:r>
          </a:p>
          <a:p>
            <a:r>
              <a:rPr lang="en-US" dirty="0" smtClean="0"/>
              <a:t>Your goals for the workshop</a:t>
            </a:r>
            <a:endParaRPr lang="en-US" dirty="0"/>
          </a:p>
        </p:txBody>
      </p:sp>
    </p:spTree>
    <p:extLst>
      <p:ext uri="{BB962C8B-B14F-4D97-AF65-F5344CB8AC3E}">
        <p14:creationId xmlns:p14="http://schemas.microsoft.com/office/powerpoint/2010/main" val="31253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Tree>
    <p:extLst>
      <p:ext uri="{BB962C8B-B14F-4D97-AF65-F5344CB8AC3E}">
        <p14:creationId xmlns:p14="http://schemas.microsoft.com/office/powerpoint/2010/main" val="342397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Acknowledgements</a:t>
            </a:r>
            <a:endParaRPr lang="en-US" dirty="0"/>
          </a:p>
        </p:txBody>
      </p:sp>
      <p:sp>
        <p:nvSpPr>
          <p:cNvPr id="5" name="Content Placeholder 4"/>
          <p:cNvSpPr>
            <a:spLocks noGrp="1"/>
          </p:cNvSpPr>
          <p:nvPr>
            <p:ph idx="1"/>
          </p:nvPr>
        </p:nvSpPr>
        <p:spPr/>
        <p:txBody>
          <a:bodyPr/>
          <a:lstStyle/>
          <a:p>
            <a:r>
              <a:rPr lang="en-US" dirty="0" smtClean="0"/>
              <a:t>Eunice Kennedy Shriver National Institute of Child Health and Human Development (NICHD) (R01HD067258)</a:t>
            </a:r>
          </a:p>
          <a:p>
            <a:endParaRPr lang="en-US" dirty="0" smtClean="0"/>
          </a:p>
          <a:p>
            <a:r>
              <a:rPr lang="en-US" dirty="0" smtClean="0"/>
              <a:t>Minnesota Population Center (P2C</a:t>
            </a:r>
            <a:r>
              <a:rPr lang="en-US" dirty="0"/>
              <a:t> </a:t>
            </a:r>
            <a:r>
              <a:rPr lang="en-US" dirty="0" smtClean="0"/>
              <a:t>HD041023)</a:t>
            </a:r>
            <a:endParaRPr lang="en-US" dirty="0"/>
          </a:p>
        </p:txBody>
      </p:sp>
    </p:spTree>
    <p:extLst>
      <p:ext uri="{BB962C8B-B14F-4D97-AF65-F5344CB8AC3E}">
        <p14:creationId xmlns:p14="http://schemas.microsoft.com/office/powerpoint/2010/main" val="365557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NICHD Support</a:t>
            </a:r>
            <a:endParaRPr lang="en-US" dirty="0"/>
          </a:p>
        </p:txBody>
      </p:sp>
      <p:sp>
        <p:nvSpPr>
          <p:cNvPr id="5" name="Content Placeholder 4"/>
          <p:cNvSpPr>
            <a:spLocks noGrp="1"/>
          </p:cNvSpPr>
          <p:nvPr>
            <p:ph idx="1"/>
          </p:nvPr>
        </p:nvSpPr>
        <p:spPr/>
        <p:txBody>
          <a:bodyPr>
            <a:normAutofit/>
          </a:bodyPr>
          <a:lstStyle/>
          <a:p>
            <a:pPr>
              <a:buFont typeface="Arial" panose="020B0604020202020204" pitchFamily="34" charset="0"/>
              <a:buChar char="•"/>
            </a:pPr>
            <a:r>
              <a:rPr lang="en-US" dirty="0" smtClean="0"/>
              <a:t>Pays the research and IT staff who make IPUMS CPS </a:t>
            </a:r>
          </a:p>
          <a:p>
            <a:pPr lvl="1">
              <a:buFont typeface="Arial" panose="020B0604020202020204" pitchFamily="34" charset="0"/>
              <a:buChar char="•"/>
            </a:pPr>
            <a:r>
              <a:rPr lang="en-US" dirty="0" smtClean="0"/>
              <a:t>Web-based data dissemination system</a:t>
            </a:r>
          </a:p>
          <a:p>
            <a:pPr lvl="1">
              <a:buFont typeface="Arial" panose="020B0604020202020204" pitchFamily="34" charset="0"/>
              <a:buChar char="•"/>
            </a:pPr>
            <a:r>
              <a:rPr lang="en-US" dirty="0" smtClean="0"/>
              <a:t>Monthly CPS data </a:t>
            </a:r>
            <a:r>
              <a:rPr lang="en-US" dirty="0"/>
              <a:t>from 1976 forward</a:t>
            </a:r>
          </a:p>
          <a:p>
            <a:pPr lvl="1">
              <a:buFont typeface="Arial" panose="020B0604020202020204" pitchFamily="34" charset="0"/>
              <a:buChar char="•"/>
            </a:pPr>
            <a:r>
              <a:rPr lang="en-US" dirty="0" smtClean="0"/>
              <a:t>Linking keys, weights, documentation for linking</a:t>
            </a:r>
          </a:p>
          <a:p>
            <a:pPr>
              <a:buFont typeface="Arial" panose="020B0604020202020204" pitchFamily="34" charset="0"/>
              <a:buChar char="•"/>
            </a:pPr>
            <a:r>
              <a:rPr lang="en-US" dirty="0" smtClean="0"/>
              <a:t>Training! </a:t>
            </a:r>
          </a:p>
          <a:p>
            <a:pPr lvl="1">
              <a:buFont typeface="Arial" panose="020B0604020202020204" pitchFamily="34" charset="0"/>
              <a:buChar char="•"/>
            </a:pPr>
            <a:r>
              <a:rPr lang="en-US" dirty="0" smtClean="0"/>
              <a:t>Resources for you to come to this workshop</a:t>
            </a:r>
          </a:p>
          <a:p>
            <a:pPr lvl="1">
              <a:buFont typeface="Arial" panose="020B0604020202020204" pitchFamily="34" charset="0"/>
              <a:buChar char="•"/>
            </a:pPr>
            <a:r>
              <a:rPr lang="en-US" dirty="0" smtClean="0"/>
              <a:t>Resources for us to develop training materials</a:t>
            </a:r>
          </a:p>
        </p:txBody>
      </p:sp>
    </p:spTree>
    <p:extLst>
      <p:ext uri="{BB962C8B-B14F-4D97-AF65-F5344CB8AC3E}">
        <p14:creationId xmlns:p14="http://schemas.microsoft.com/office/powerpoint/2010/main" val="108472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To continue getting support, we need your help!</a:t>
            </a:r>
          </a:p>
          <a:p>
            <a:pPr lvl="1">
              <a:buFont typeface="Arial" panose="020B0604020202020204" pitchFamily="34" charset="0"/>
              <a:buChar char="•"/>
            </a:pPr>
            <a:r>
              <a:rPr lang="en-US" dirty="0"/>
              <a:t>Tell your colleagues and students about </a:t>
            </a:r>
            <a:r>
              <a:rPr lang="en-US" dirty="0" smtClean="0"/>
              <a:t>IPUMS</a:t>
            </a:r>
          </a:p>
          <a:p>
            <a:pPr lvl="2">
              <a:buFont typeface="Arial" panose="020B0604020202020204" pitchFamily="34" charset="0"/>
              <a:buChar char="•"/>
            </a:pPr>
            <a:r>
              <a:rPr lang="en-US" dirty="0"/>
              <a:t>#</a:t>
            </a:r>
            <a:r>
              <a:rPr lang="en-US" dirty="0" err="1" smtClean="0"/>
              <a:t>poweredbyipums</a:t>
            </a:r>
            <a:endParaRPr lang="en-US" dirty="0"/>
          </a:p>
          <a:p>
            <a:pPr lvl="1">
              <a:buFont typeface="Arial" panose="020B0604020202020204" pitchFamily="34" charset="0"/>
              <a:buChar char="•"/>
            </a:pPr>
            <a:r>
              <a:rPr lang="en-US" dirty="0"/>
              <a:t>Use the </a:t>
            </a:r>
            <a:r>
              <a:rPr lang="en-US" dirty="0" smtClean="0"/>
              <a:t>data in your research and classes</a:t>
            </a:r>
            <a:endParaRPr lang="en-US" dirty="0"/>
          </a:p>
          <a:p>
            <a:pPr lvl="1">
              <a:buFont typeface="Arial" panose="020B0604020202020204" pitchFamily="34" charset="0"/>
              <a:buChar char="•"/>
            </a:pPr>
            <a:r>
              <a:rPr lang="en-US" dirty="0"/>
              <a:t>Cite it when you use </a:t>
            </a:r>
            <a:r>
              <a:rPr lang="en-US" dirty="0" smtClean="0"/>
              <a:t>it</a:t>
            </a:r>
          </a:p>
          <a:p>
            <a:pPr lvl="2">
              <a:buFont typeface="Arial" panose="020B0604020202020204" pitchFamily="34" charset="0"/>
              <a:buChar char="•"/>
            </a:pPr>
            <a:r>
              <a:rPr lang="en-US" dirty="0" smtClean="0"/>
              <a:t>On our website</a:t>
            </a:r>
          </a:p>
          <a:p>
            <a:pPr lvl="2">
              <a:buFont typeface="Arial" panose="020B0604020202020204" pitchFamily="34" charset="0"/>
              <a:buChar char="•"/>
            </a:pPr>
            <a:r>
              <a:rPr lang="en-US" dirty="0" smtClean="0"/>
              <a:t>In every email you get about your data being ready</a:t>
            </a:r>
          </a:p>
          <a:p>
            <a:pPr lvl="2">
              <a:buFont typeface="Arial" panose="020B0604020202020204" pitchFamily="34" charset="0"/>
              <a:buChar char="•"/>
            </a:pPr>
            <a:r>
              <a:rPr lang="en-US" dirty="0" smtClean="0"/>
              <a:t>Tell us about it (</a:t>
            </a:r>
            <a:r>
              <a:rPr lang="en-US" dirty="0" smtClean="0">
                <a:hlinkClick r:id="rId2"/>
              </a:rPr>
              <a:t>ipums@umn.edu</a:t>
            </a:r>
            <a:r>
              <a:rPr lang="en-US" dirty="0" smtClean="0"/>
              <a:t>)</a:t>
            </a:r>
          </a:p>
        </p:txBody>
      </p:sp>
    </p:spTree>
    <p:extLst>
      <p:ext uri="{BB962C8B-B14F-4D97-AF65-F5344CB8AC3E}">
        <p14:creationId xmlns:p14="http://schemas.microsoft.com/office/powerpoint/2010/main" val="419763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Workshop Goals for You</a:t>
            </a:r>
            <a:endParaRPr lang="en-US" dirty="0"/>
          </a:p>
        </p:txBody>
      </p:sp>
      <p:sp>
        <p:nvSpPr>
          <p:cNvPr id="5" name="Content Placeholder 4"/>
          <p:cNvSpPr>
            <a:spLocks noGrp="1"/>
          </p:cNvSpPr>
          <p:nvPr>
            <p:ph idx="1"/>
          </p:nvPr>
        </p:nvSpPr>
        <p:spPr/>
        <p:txBody>
          <a:bodyPr>
            <a:normAutofit fontScale="92500" lnSpcReduction="10000"/>
          </a:bodyPr>
          <a:lstStyle/>
          <a:p>
            <a:r>
              <a:rPr lang="en-US" dirty="0"/>
              <a:t>Increase understanding of </a:t>
            </a:r>
          </a:p>
          <a:p>
            <a:pPr lvl="1" fontAlgn="base">
              <a:buFont typeface="Arial" panose="020B0604020202020204" pitchFamily="34" charset="0"/>
              <a:buChar char="•"/>
            </a:pPr>
            <a:r>
              <a:rPr lang="en-US" dirty="0"/>
              <a:t>The origins and purpose of CPS data collection</a:t>
            </a:r>
          </a:p>
          <a:p>
            <a:pPr lvl="1" fontAlgn="base">
              <a:buFont typeface="Arial" panose="020B0604020202020204" pitchFamily="34" charset="0"/>
              <a:buChar char="•"/>
            </a:pPr>
            <a:r>
              <a:rPr lang="en-US" dirty="0"/>
              <a:t>The variety of data that are available in CPS</a:t>
            </a:r>
          </a:p>
          <a:p>
            <a:pPr lvl="1" fontAlgn="base">
              <a:buFont typeface="Arial" panose="020B0604020202020204" pitchFamily="34" charset="0"/>
              <a:buChar char="•"/>
            </a:pPr>
            <a:r>
              <a:rPr lang="en-US" dirty="0"/>
              <a:t>The CPS rotation pattern</a:t>
            </a:r>
          </a:p>
          <a:p>
            <a:pPr lvl="1" fontAlgn="base">
              <a:buFont typeface="Arial" panose="020B0604020202020204" pitchFamily="34" charset="0"/>
              <a:buChar char="•"/>
            </a:pPr>
            <a:r>
              <a:rPr lang="en-US" dirty="0"/>
              <a:t>Linking CPS data together to leverage the panel component</a:t>
            </a:r>
          </a:p>
          <a:p>
            <a:pPr lvl="1" fontAlgn="base">
              <a:buFont typeface="Arial" panose="020B0604020202020204" pitchFamily="34" charset="0"/>
              <a:buChar char="•"/>
            </a:pPr>
            <a:r>
              <a:rPr lang="en-US" dirty="0"/>
              <a:t>Limitations and possibilities for linked CPS data</a:t>
            </a:r>
          </a:p>
          <a:p>
            <a:r>
              <a:rPr lang="en-US" dirty="0"/>
              <a:t>Develop ideas for using CPS linked data</a:t>
            </a:r>
          </a:p>
          <a:p>
            <a:r>
              <a:rPr lang="en-US" dirty="0"/>
              <a:t>Develop relationships with other researchers using CPS linked </a:t>
            </a:r>
            <a:r>
              <a:rPr lang="en-US" dirty="0" smtClean="0"/>
              <a:t>data</a:t>
            </a:r>
            <a:endParaRPr lang="en-US" dirty="0"/>
          </a:p>
        </p:txBody>
      </p:sp>
    </p:spTree>
    <p:extLst>
      <p:ext uri="{BB962C8B-B14F-4D97-AF65-F5344CB8AC3E}">
        <p14:creationId xmlns:p14="http://schemas.microsoft.com/office/powerpoint/2010/main" val="16165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 for the Workshop</a:t>
            </a:r>
            <a:endParaRPr lang="en-US" dirty="0"/>
          </a:p>
        </p:txBody>
      </p:sp>
      <p:sp>
        <p:nvSpPr>
          <p:cNvPr id="3" name="Content Placeholder 2"/>
          <p:cNvSpPr>
            <a:spLocks noGrp="1"/>
          </p:cNvSpPr>
          <p:nvPr>
            <p:ph idx="1"/>
          </p:nvPr>
        </p:nvSpPr>
        <p:spPr/>
        <p:txBody>
          <a:bodyPr>
            <a:normAutofit lnSpcReduction="10000"/>
          </a:bodyPr>
          <a:lstStyle/>
          <a:p>
            <a:r>
              <a:rPr lang="en-US" dirty="0" smtClean="0"/>
              <a:t>To provide enough information about the nuances of CPS to reduce barriers to using CPS as a panel</a:t>
            </a:r>
          </a:p>
          <a:p>
            <a:r>
              <a:rPr lang="en-US" dirty="0" smtClean="0"/>
              <a:t>To support each participant as they increase their understanding of CPS</a:t>
            </a:r>
          </a:p>
          <a:p>
            <a:r>
              <a:rPr lang="en-US" dirty="0" smtClean="0"/>
              <a:t>For participants to leave feeling prepared to do amazing research using linked CPS data</a:t>
            </a:r>
            <a:endParaRPr lang="en-US" dirty="0"/>
          </a:p>
          <a:p>
            <a:r>
              <a:rPr lang="en-US" dirty="0" smtClean="0"/>
              <a:t>To help build a </a:t>
            </a:r>
            <a:r>
              <a:rPr lang="en-US" dirty="0"/>
              <a:t>community of researchers who use linked CPS data</a:t>
            </a:r>
            <a:endParaRPr lang="en-US" dirty="0" smtClean="0"/>
          </a:p>
        </p:txBody>
      </p:sp>
    </p:spTree>
    <p:extLst>
      <p:ext uri="{BB962C8B-B14F-4D97-AF65-F5344CB8AC3E}">
        <p14:creationId xmlns:p14="http://schemas.microsoft.com/office/powerpoint/2010/main" val="396642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Dos</a:t>
            </a:r>
            <a:endParaRPr lang="en-US" dirty="0"/>
          </a:p>
        </p:txBody>
      </p:sp>
      <p:sp>
        <p:nvSpPr>
          <p:cNvPr id="3" name="Content Placeholder 2"/>
          <p:cNvSpPr>
            <a:spLocks noGrp="1"/>
          </p:cNvSpPr>
          <p:nvPr>
            <p:ph idx="1"/>
          </p:nvPr>
        </p:nvSpPr>
        <p:spPr/>
        <p:txBody>
          <a:bodyPr>
            <a:normAutofit lnSpcReduction="10000"/>
          </a:bodyPr>
          <a:lstStyle/>
          <a:p>
            <a:r>
              <a:rPr lang="en-US" dirty="0" smtClean="0"/>
              <a:t>Ask clarifying questions during presentations</a:t>
            </a:r>
          </a:p>
          <a:p>
            <a:r>
              <a:rPr lang="en-US" dirty="0" smtClean="0"/>
              <a:t>Talk with workshop leaders and participants during breaks</a:t>
            </a:r>
          </a:p>
          <a:p>
            <a:r>
              <a:rPr lang="en-US" dirty="0" smtClean="0"/>
              <a:t>Let us help you understand concepts that aren’t clear</a:t>
            </a:r>
          </a:p>
          <a:p>
            <a:r>
              <a:rPr lang="en-US" dirty="0" smtClean="0"/>
              <a:t>Give us feedback</a:t>
            </a:r>
          </a:p>
          <a:p>
            <a:pPr lvl="1">
              <a:buFont typeface="Arial" panose="020B0604020202020204" pitchFamily="34" charset="0"/>
              <a:buChar char="•"/>
            </a:pPr>
            <a:r>
              <a:rPr lang="en-US" dirty="0" smtClean="0"/>
              <a:t>Workshop survey</a:t>
            </a:r>
          </a:p>
          <a:p>
            <a:pPr lvl="1">
              <a:buFont typeface="Arial" panose="020B0604020202020204" pitchFamily="34" charset="0"/>
              <a:buChar char="•"/>
            </a:pPr>
            <a:r>
              <a:rPr lang="en-US" dirty="0" smtClean="0"/>
              <a:t>Engage during brainstorming session on day 3</a:t>
            </a:r>
          </a:p>
          <a:p>
            <a:pPr>
              <a:buFont typeface="Arial" panose="020B0604020202020204" pitchFamily="34" charset="0"/>
              <a:buChar char="•"/>
            </a:pPr>
            <a:r>
              <a:rPr lang="en-US" dirty="0" smtClean="0"/>
              <a:t>Tweet about it! (#</a:t>
            </a:r>
            <a:r>
              <a:rPr lang="en-US" dirty="0" err="1" smtClean="0"/>
              <a:t>ipumscps</a:t>
            </a:r>
            <a:r>
              <a:rPr lang="en-US" dirty="0" smtClean="0"/>
              <a:t> @</a:t>
            </a:r>
            <a:r>
              <a:rPr lang="en-US" dirty="0" err="1" smtClean="0"/>
              <a:t>ipums</a:t>
            </a:r>
            <a:r>
              <a:rPr lang="en-US" dirty="0" smtClean="0"/>
              <a:t>)</a:t>
            </a:r>
          </a:p>
          <a:p>
            <a:endParaRPr lang="en-US" dirty="0"/>
          </a:p>
        </p:txBody>
      </p:sp>
    </p:spTree>
    <p:extLst>
      <p:ext uri="{BB962C8B-B14F-4D97-AF65-F5344CB8AC3E}">
        <p14:creationId xmlns:p14="http://schemas.microsoft.com/office/powerpoint/2010/main" val="230463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Wednesday:</a:t>
            </a:r>
            <a:br>
              <a:rPr lang="en-US" dirty="0" smtClean="0"/>
            </a:br>
            <a:r>
              <a:rPr lang="en-US" dirty="0" smtClean="0"/>
              <a:t>We </a:t>
            </a:r>
            <a:r>
              <a:rPr lang="en-US" dirty="0"/>
              <a:t>W</a:t>
            </a:r>
            <a:r>
              <a:rPr lang="en-US" dirty="0" smtClean="0"/>
              <a:t>ant to Hear from You!</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Participant </a:t>
            </a:r>
            <a:r>
              <a:rPr lang="en-US" dirty="0" smtClean="0"/>
              <a:t>Plans and Next Steps</a:t>
            </a:r>
          </a:p>
          <a:p>
            <a:pPr lvl="1">
              <a:buFont typeface="Arial" panose="020B0604020202020204" pitchFamily="34" charset="0"/>
              <a:buChar char="•"/>
            </a:pPr>
            <a:r>
              <a:rPr lang="en-US" dirty="0" smtClean="0"/>
              <a:t>Be prepared to talk about what you want to do when you leave the workshop</a:t>
            </a:r>
          </a:p>
          <a:p>
            <a:pPr>
              <a:buFont typeface="Arial" panose="020B0604020202020204" pitchFamily="34" charset="0"/>
              <a:buChar char="•"/>
            </a:pPr>
            <a:r>
              <a:rPr lang="en-US" dirty="0" smtClean="0"/>
              <a:t>Working Lunch</a:t>
            </a:r>
          </a:p>
          <a:p>
            <a:pPr lvl="1">
              <a:buFont typeface="Arial" panose="020B0604020202020204" pitchFamily="34" charset="0"/>
              <a:buChar char="•"/>
            </a:pPr>
            <a:r>
              <a:rPr lang="en-US" dirty="0" smtClean="0"/>
              <a:t>Tell us how we can make IPUMS CPS better</a:t>
            </a:r>
            <a:endParaRPr lang="en-US" dirty="0"/>
          </a:p>
        </p:txBody>
      </p:sp>
    </p:spTree>
    <p:extLst>
      <p:ext uri="{BB962C8B-B14F-4D97-AF65-F5344CB8AC3E}">
        <p14:creationId xmlns:p14="http://schemas.microsoft.com/office/powerpoint/2010/main" val="6422442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630</Words>
  <Application>Microsoft Office PowerPoint</Application>
  <PresentationFormat>On-screen Show (4:3)</PresentationFormat>
  <Paragraphs>63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IPUMS CPS Workshop</vt:lpstr>
      <vt:lpstr>WELCOME!</vt:lpstr>
      <vt:lpstr>Acknowledgements</vt:lpstr>
      <vt:lpstr>NICHD Support</vt:lpstr>
      <vt:lpstr>PowerPoint Presentation</vt:lpstr>
      <vt:lpstr>Our Workshop Goals for You</vt:lpstr>
      <vt:lpstr>Our Goals for the Workshop</vt:lpstr>
      <vt:lpstr>Workshop Dos</vt:lpstr>
      <vt:lpstr>Wednesday: We Want to Hear from You!</vt:lpstr>
      <vt:lpstr>Introductions</vt:lpstr>
    </vt:vector>
  </TitlesOfParts>
  <Company>MPC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McWhinnie</dc:creator>
  <cp:lastModifiedBy>Sarah M Flood</cp:lastModifiedBy>
  <cp:revision>36</cp:revision>
  <dcterms:created xsi:type="dcterms:W3CDTF">2018-01-10T20:02:57Z</dcterms:created>
  <dcterms:modified xsi:type="dcterms:W3CDTF">2018-06-03T16:23:52Z</dcterms:modified>
</cp:coreProperties>
</file>