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70" r:id="rId3"/>
    <p:sldId id="258" r:id="rId4"/>
    <p:sldId id="261" r:id="rId5"/>
    <p:sldId id="271" r:id="rId6"/>
    <p:sldId id="277" r:id="rId7"/>
    <p:sldId id="278" r:id="rId8"/>
    <p:sldId id="272" r:id="rId9"/>
    <p:sldId id="268" r:id="rId10"/>
    <p:sldId id="269" r:id="rId11"/>
    <p:sldId id="275" r:id="rId12"/>
    <p:sldId id="273" r:id="rId13"/>
    <p:sldId id="274" r:id="rId14"/>
    <p:sldId id="368" r:id="rId15"/>
    <p:sldId id="317" r:id="rId16"/>
    <p:sldId id="370" r:id="rId17"/>
    <p:sldId id="319" r:id="rId18"/>
    <p:sldId id="373" r:id="rId19"/>
    <p:sldId id="320" r:id="rId20"/>
    <p:sldId id="262" r:id="rId21"/>
    <p:sldId id="372" r:id="rId22"/>
    <p:sldId id="347" r:id="rId23"/>
    <p:sldId id="348" r:id="rId24"/>
    <p:sldId id="349" r:id="rId25"/>
    <p:sldId id="350" r:id="rId26"/>
    <p:sldId id="352" r:id="rId27"/>
    <p:sldId id="354" r:id="rId28"/>
    <p:sldId id="353" r:id="rId29"/>
    <p:sldId id="338" r:id="rId30"/>
    <p:sldId id="346" r:id="rId31"/>
    <p:sldId id="264" r:id="rId32"/>
    <p:sldId id="294" r:id="rId33"/>
    <p:sldId id="290" r:id="rId34"/>
    <p:sldId id="295" r:id="rId35"/>
    <p:sldId id="291" r:id="rId36"/>
    <p:sldId id="296" r:id="rId37"/>
    <p:sldId id="297" r:id="rId38"/>
    <p:sldId id="292" r:id="rId39"/>
    <p:sldId id="298" r:id="rId40"/>
    <p:sldId id="299" r:id="rId41"/>
    <p:sldId id="366" r:id="rId42"/>
    <p:sldId id="321" r:id="rId43"/>
    <p:sldId id="293" r:id="rId44"/>
    <p:sldId id="300" r:id="rId45"/>
    <p:sldId id="301" r:id="rId46"/>
    <p:sldId id="367" r:id="rId47"/>
    <p:sldId id="355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56" r:id="rId56"/>
    <p:sldId id="330" r:id="rId57"/>
    <p:sldId id="331" r:id="rId58"/>
    <p:sldId id="332" r:id="rId59"/>
    <p:sldId id="374" r:id="rId60"/>
    <p:sldId id="359" r:id="rId61"/>
    <p:sldId id="316" r:id="rId62"/>
    <p:sldId id="362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70"/>
    <a:srgbClr val="011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rre046\Desktop\wow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rre046\Desktop\wow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rre046\Desktop\wow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rre046\Desktop\wow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rre046\Desktop\wow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rre046\Desktop\wow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rre046\Desktop\wow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rre046\Desktop\wow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rre046\Desktop\wow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rre046\Desktop\wow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arre046\Desktop\wow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noFill/>
              </a:ln>
            </c:spPr>
          </c:marker>
          <c:trendline>
            <c:spPr>
              <a:ln w="38100">
                <a:noFill/>
              </a:ln>
            </c:spPr>
            <c:trendlineType val="movingAvg"/>
            <c:period val="6"/>
            <c:dispRSqr val="0"/>
            <c:dispEq val="0"/>
          </c:trendline>
          <c:xVal>
            <c:numRef>
              <c:f>Sheet1!$A$2:$A$482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Sheet1!$B$2:$B$482</c:f>
              <c:numCache>
                <c:formatCode>General</c:formatCode>
                <c:ptCount val="481"/>
                <c:pt idx="0">
                  <c:v>8.1545896828174591E-2</c:v>
                </c:pt>
                <c:pt idx="1">
                  <c:v>8.7509579956531525E-2</c:v>
                </c:pt>
                <c:pt idx="2">
                  <c:v>8.2181401550769806E-2</c:v>
                </c:pt>
                <c:pt idx="3">
                  <c:v>7.8081995248794556E-2</c:v>
                </c:pt>
                <c:pt idx="4">
                  <c:v>7.2160422801971436E-2</c:v>
                </c:pt>
                <c:pt idx="5">
                  <c:v>9.2901289463043213E-2</c:v>
                </c:pt>
                <c:pt idx="6">
                  <c:v>8.0800704658031464E-2</c:v>
                </c:pt>
                <c:pt idx="7">
                  <c:v>7.8377597033977509E-2</c:v>
                </c:pt>
                <c:pt idx="8">
                  <c:v>7.9126127064228058E-2</c:v>
                </c:pt>
                <c:pt idx="9">
                  <c:v>7.7033840119838715E-2</c:v>
                </c:pt>
                <c:pt idx="10">
                  <c:v>7.6319150626659393E-2</c:v>
                </c:pt>
                <c:pt idx="11">
                  <c:v>9.4419971108436584E-2</c:v>
                </c:pt>
                <c:pt idx="12">
                  <c:v>8.9797697961330414E-2</c:v>
                </c:pt>
                <c:pt idx="13">
                  <c:v>6.9151543080806732E-2</c:v>
                </c:pt>
                <c:pt idx="14">
                  <c:v>6.0666833072900772E-2</c:v>
                </c:pt>
                <c:pt idx="15">
                  <c:v>7.3984153568744659E-2</c:v>
                </c:pt>
                <c:pt idx="16">
                  <c:v>7.3418043553829193E-2</c:v>
                </c:pt>
                <c:pt idx="17">
                  <c:v>7.01884925365448E-2</c:v>
                </c:pt>
                <c:pt idx="18">
                  <c:v>6.9816730916500092E-2</c:v>
                </c:pt>
                <c:pt idx="19">
                  <c:v>5.6890010833740234E-2</c:v>
                </c:pt>
                <c:pt idx="20">
                  <c:v>7.0192664861679077E-2</c:v>
                </c:pt>
                <c:pt idx="21">
                  <c:v>6.5831884741783142E-2</c:v>
                </c:pt>
                <c:pt idx="22">
                  <c:v>5.8395061641931534E-2</c:v>
                </c:pt>
                <c:pt idx="23">
                  <c:v>6.2438905239105225E-2</c:v>
                </c:pt>
                <c:pt idx="24">
                  <c:v>5.6484580039978027E-2</c:v>
                </c:pt>
                <c:pt idx="25">
                  <c:v>5.8198560029268265E-2</c:v>
                </c:pt>
                <c:pt idx="26">
                  <c:v>6.1464004218578339E-2</c:v>
                </c:pt>
                <c:pt idx="27">
                  <c:v>6.943928450345993E-2</c:v>
                </c:pt>
                <c:pt idx="28">
                  <c:v>6.4951129257678986E-2</c:v>
                </c:pt>
                <c:pt idx="29">
                  <c:v>6.8582132458686829E-2</c:v>
                </c:pt>
                <c:pt idx="30">
                  <c:v>6.1382308602333069E-2</c:v>
                </c:pt>
                <c:pt idx="31">
                  <c:v>5.6358210742473602E-2</c:v>
                </c:pt>
                <c:pt idx="32">
                  <c:v>6.2412012368440628E-2</c:v>
                </c:pt>
                <c:pt idx="33">
                  <c:v>6.5113089978694916E-2</c:v>
                </c:pt>
                <c:pt idx="34">
                  <c:v>5.6388292461633682E-2</c:v>
                </c:pt>
                <c:pt idx="35">
                  <c:v>5.9767961502075195E-2</c:v>
                </c:pt>
                <c:pt idx="36">
                  <c:v>5.901038646697998E-2</c:v>
                </c:pt>
                <c:pt idx="37">
                  <c:v>6.5672360360622406E-2</c:v>
                </c:pt>
                <c:pt idx="38">
                  <c:v>5.9495758265256882E-2</c:v>
                </c:pt>
                <c:pt idx="39">
                  <c:v>6.9793358445167542E-2</c:v>
                </c:pt>
                <c:pt idx="40">
                  <c:v>7.4722766876220703E-2</c:v>
                </c:pt>
                <c:pt idx="41">
                  <c:v>7.1179129183292389E-2</c:v>
                </c:pt>
                <c:pt idx="42">
                  <c:v>6.8723000586032867E-2</c:v>
                </c:pt>
                <c:pt idx="43">
                  <c:v>7.115577906370163E-2</c:v>
                </c:pt>
                <c:pt idx="44">
                  <c:v>8.463595062494278E-2</c:v>
                </c:pt>
                <c:pt idx="45">
                  <c:v>7.7226720750331879E-2</c:v>
                </c:pt>
                <c:pt idx="46">
                  <c:v>7.9639747738838196E-2</c:v>
                </c:pt>
                <c:pt idx="47">
                  <c:v>7.7390596270561218E-2</c:v>
                </c:pt>
                <c:pt idx="48">
                  <c:v>7.5517907738685608E-2</c:v>
                </c:pt>
                <c:pt idx="49">
                  <c:v>7.9492382705211639E-2</c:v>
                </c:pt>
                <c:pt idx="50">
                  <c:v>7.3677711188793182E-2</c:v>
                </c:pt>
                <c:pt idx="51">
                  <c:v>8.0463334918022156E-2</c:v>
                </c:pt>
                <c:pt idx="52">
                  <c:v>8.4309622645378113E-2</c:v>
                </c:pt>
                <c:pt idx="53">
                  <c:v>7.3982872068881989E-2</c:v>
                </c:pt>
                <c:pt idx="54">
                  <c:v>7.0383809506893158E-2</c:v>
                </c:pt>
                <c:pt idx="55">
                  <c:v>7.7696427702903748E-2</c:v>
                </c:pt>
                <c:pt idx="56">
                  <c:v>8.0377191305160522E-2</c:v>
                </c:pt>
                <c:pt idx="57">
                  <c:v>7.5578115880489349E-2</c:v>
                </c:pt>
                <c:pt idx="58">
                  <c:v>6.90489262342453E-2</c:v>
                </c:pt>
                <c:pt idx="59">
                  <c:v>7.0436403155326843E-2</c:v>
                </c:pt>
                <c:pt idx="60">
                  <c:v>7.3274418711662292E-2</c:v>
                </c:pt>
                <c:pt idx="61">
                  <c:v>7.6769687235355377E-2</c:v>
                </c:pt>
                <c:pt idx="62">
                  <c:v>8.3850935101509094E-2</c:v>
                </c:pt>
                <c:pt idx="63">
                  <c:v>9.5780685544013977E-2</c:v>
                </c:pt>
                <c:pt idx="64">
                  <c:v>0.10082760453224182</c:v>
                </c:pt>
                <c:pt idx="65">
                  <c:v>9.9531069397926331E-2</c:v>
                </c:pt>
                <c:pt idx="66">
                  <c:v>9.4732180237770081E-2</c:v>
                </c:pt>
                <c:pt idx="67">
                  <c:v>8.5940070450305939E-2</c:v>
                </c:pt>
                <c:pt idx="68">
                  <c:v>9.6164725720882416E-2</c:v>
                </c:pt>
                <c:pt idx="69">
                  <c:v>9.3123681843280792E-2</c:v>
                </c:pt>
                <c:pt idx="70">
                  <c:v>9.2770673334598541E-2</c:v>
                </c:pt>
                <c:pt idx="71">
                  <c:v>0.10018634051084518</c:v>
                </c:pt>
                <c:pt idx="72">
                  <c:v>9.6522033214569092E-2</c:v>
                </c:pt>
                <c:pt idx="73">
                  <c:v>0.10802709311246872</c:v>
                </c:pt>
                <c:pt idx="74">
                  <c:v>0.10339275747537613</c:v>
                </c:pt>
                <c:pt idx="75">
                  <c:v>0.11426985263824463</c:v>
                </c:pt>
                <c:pt idx="76">
                  <c:v>0.11720293015241623</c:v>
                </c:pt>
                <c:pt idx="77">
                  <c:v>0.10236673057079315</c:v>
                </c:pt>
                <c:pt idx="78">
                  <c:v>0.10239771008491516</c:v>
                </c:pt>
                <c:pt idx="79">
                  <c:v>9.9943913519382477E-2</c:v>
                </c:pt>
                <c:pt idx="80">
                  <c:v>0.10537049919366837</c:v>
                </c:pt>
                <c:pt idx="81">
                  <c:v>9.3106538057327271E-2</c:v>
                </c:pt>
                <c:pt idx="82">
                  <c:v>8.902343362569809E-2</c:v>
                </c:pt>
                <c:pt idx="83">
                  <c:v>8.3741649985313416E-2</c:v>
                </c:pt>
                <c:pt idx="84">
                  <c:v>8.0487526953220367E-2</c:v>
                </c:pt>
                <c:pt idx="85">
                  <c:v>8.1504344940185547E-2</c:v>
                </c:pt>
                <c:pt idx="86">
                  <c:v>7.9226940870285034E-2</c:v>
                </c:pt>
                <c:pt idx="87">
                  <c:v>8.9161038398742676E-2</c:v>
                </c:pt>
                <c:pt idx="88">
                  <c:v>8.0818839371204376E-2</c:v>
                </c:pt>
                <c:pt idx="89">
                  <c:v>9.0249434113502502E-2</c:v>
                </c:pt>
                <c:pt idx="90">
                  <c:v>7.6635077595710754E-2</c:v>
                </c:pt>
                <c:pt idx="91">
                  <c:v>7.1746185421943665E-2</c:v>
                </c:pt>
                <c:pt idx="92">
                  <c:v>7.3585323989391327E-2</c:v>
                </c:pt>
                <c:pt idx="93">
                  <c:v>7.3500290513038635E-2</c:v>
                </c:pt>
                <c:pt idx="94">
                  <c:v>7.1509651839733124E-2</c:v>
                </c:pt>
                <c:pt idx="95">
                  <c:v>7.0964694023132324E-2</c:v>
                </c:pt>
                <c:pt idx="96">
                  <c:v>7.4848204851150513E-2</c:v>
                </c:pt>
                <c:pt idx="97">
                  <c:v>7.0331625640392303E-2</c:v>
                </c:pt>
                <c:pt idx="98">
                  <c:v>6.6909573972225189E-2</c:v>
                </c:pt>
                <c:pt idx="99">
                  <c:v>8.5625506937503815E-2</c:v>
                </c:pt>
                <c:pt idx="100">
                  <c:v>8.0246910452842712E-2</c:v>
                </c:pt>
                <c:pt idx="101">
                  <c:v>8.0032430589199066E-2</c:v>
                </c:pt>
                <c:pt idx="102">
                  <c:v>7.7100113034248352E-2</c:v>
                </c:pt>
                <c:pt idx="103">
                  <c:v>6.4693495631217957E-2</c:v>
                </c:pt>
                <c:pt idx="104">
                  <c:v>7.2696439921855927E-2</c:v>
                </c:pt>
                <c:pt idx="105">
                  <c:v>6.8387381732463837E-2</c:v>
                </c:pt>
                <c:pt idx="106">
                  <c:v>6.6153846681118011E-2</c:v>
                </c:pt>
                <c:pt idx="107">
                  <c:v>6.7049391567707062E-2</c:v>
                </c:pt>
                <c:pt idx="108">
                  <c:v>6.2144886702299118E-2</c:v>
                </c:pt>
                <c:pt idx="109">
                  <c:v>7.5454123318195343E-2</c:v>
                </c:pt>
                <c:pt idx="110">
                  <c:v>8.2113824784755707E-2</c:v>
                </c:pt>
                <c:pt idx="111">
                  <c:v>7.374495267868042E-2</c:v>
                </c:pt>
                <c:pt idx="112">
                  <c:v>6.7832715809345245E-2</c:v>
                </c:pt>
                <c:pt idx="113">
                  <c:v>6.7758329212665558E-2</c:v>
                </c:pt>
                <c:pt idx="114">
                  <c:v>7.5418680906295776E-2</c:v>
                </c:pt>
                <c:pt idx="115">
                  <c:v>6.6091299057006836E-2</c:v>
                </c:pt>
                <c:pt idx="116">
                  <c:v>6.7290551960468292E-2</c:v>
                </c:pt>
                <c:pt idx="117">
                  <c:v>6.8428337574005127E-2</c:v>
                </c:pt>
                <c:pt idx="118">
                  <c:v>6.6140294075012207E-2</c:v>
                </c:pt>
                <c:pt idx="119">
                  <c:v>7.6194822788238525E-2</c:v>
                </c:pt>
                <c:pt idx="120">
                  <c:v>6.2662258744239807E-2</c:v>
                </c:pt>
                <c:pt idx="121">
                  <c:v>7.2025284171104431E-2</c:v>
                </c:pt>
                <c:pt idx="122">
                  <c:v>7.6219156384468079E-2</c:v>
                </c:pt>
                <c:pt idx="123">
                  <c:v>6.7422226071357727E-2</c:v>
                </c:pt>
                <c:pt idx="124">
                  <c:v>6.8156547844409943E-2</c:v>
                </c:pt>
                <c:pt idx="125">
                  <c:v>5.5057469755411148E-2</c:v>
                </c:pt>
                <c:pt idx="126">
                  <c:v>6.3757248222827911E-2</c:v>
                </c:pt>
                <c:pt idx="127">
                  <c:v>6.1197042465209961E-2</c:v>
                </c:pt>
                <c:pt idx="128">
                  <c:v>5.9379987418651581E-2</c:v>
                </c:pt>
                <c:pt idx="129">
                  <c:v>5.4066181182861328E-2</c:v>
                </c:pt>
                <c:pt idx="130">
                  <c:v>6.0306530445814133E-2</c:v>
                </c:pt>
                <c:pt idx="131">
                  <c:v>5.5132228881120682E-2</c:v>
                </c:pt>
                <c:pt idx="132">
                  <c:v>5.3401362150907516E-2</c:v>
                </c:pt>
                <c:pt idx="133">
                  <c:v>6.3384398818016052E-2</c:v>
                </c:pt>
                <c:pt idx="134">
                  <c:v>6.4974032342433929E-2</c:v>
                </c:pt>
                <c:pt idx="135">
                  <c:v>5.9208899736404419E-2</c:v>
                </c:pt>
                <c:pt idx="136">
                  <c:v>5.3879834711551666E-2</c:v>
                </c:pt>
                <c:pt idx="137">
                  <c:v>5.7948030531406403E-2</c:v>
                </c:pt>
                <c:pt idx="138">
                  <c:v>5.5548831820487976E-2</c:v>
                </c:pt>
                <c:pt idx="139">
                  <c:v>5.5762976408004761E-2</c:v>
                </c:pt>
                <c:pt idx="140">
                  <c:v>5.4480288177728653E-2</c:v>
                </c:pt>
                <c:pt idx="141">
                  <c:v>5.3344622254371643E-2</c:v>
                </c:pt>
                <c:pt idx="142">
                  <c:v>4.9845714122056961E-2</c:v>
                </c:pt>
                <c:pt idx="143">
                  <c:v>5.3897757083177567E-2</c:v>
                </c:pt>
                <c:pt idx="144">
                  <c:v>4.8679567873477936E-2</c:v>
                </c:pt>
                <c:pt idx="145">
                  <c:v>6.4251624047756195E-2</c:v>
                </c:pt>
                <c:pt idx="146">
                  <c:v>5.6400742381811142E-2</c:v>
                </c:pt>
                <c:pt idx="147">
                  <c:v>5.238095298409462E-2</c:v>
                </c:pt>
                <c:pt idx="148">
                  <c:v>4.6200200915336609E-2</c:v>
                </c:pt>
                <c:pt idx="149">
                  <c:v>5.1529411226511002E-2</c:v>
                </c:pt>
                <c:pt idx="150">
                  <c:v>5.5348046123981476E-2</c:v>
                </c:pt>
                <c:pt idx="151">
                  <c:v>4.5248869806528091E-2</c:v>
                </c:pt>
                <c:pt idx="152">
                  <c:v>5.1831051707267761E-2</c:v>
                </c:pt>
                <c:pt idx="153">
                  <c:v>5.0977256149053574E-2</c:v>
                </c:pt>
                <c:pt idx="154">
                  <c:v>5.0668783485889435E-2</c:v>
                </c:pt>
                <c:pt idx="155">
                  <c:v>5.3688950836658478E-2</c:v>
                </c:pt>
                <c:pt idx="156">
                  <c:v>5.1769860088825226E-2</c:v>
                </c:pt>
                <c:pt idx="157">
                  <c:v>5.8519389480352402E-2</c:v>
                </c:pt>
                <c:pt idx="158">
                  <c:v>5.6423407047986984E-2</c:v>
                </c:pt>
                <c:pt idx="159">
                  <c:v>5.4985169321298599E-2</c:v>
                </c:pt>
                <c:pt idx="160">
                  <c:v>5.4173264652490616E-2</c:v>
                </c:pt>
                <c:pt idx="161">
                  <c:v>5.5816080421209335E-2</c:v>
                </c:pt>
                <c:pt idx="162">
                  <c:v>5.505935475230217E-2</c:v>
                </c:pt>
                <c:pt idx="163">
                  <c:v>5.560683086514473E-2</c:v>
                </c:pt>
                <c:pt idx="164">
                  <c:v>5.1961459219455719E-2</c:v>
                </c:pt>
                <c:pt idx="165">
                  <c:v>5.4853759706020355E-2</c:v>
                </c:pt>
                <c:pt idx="166">
                  <c:v>5.244101956486702E-2</c:v>
                </c:pt>
                <c:pt idx="167">
                  <c:v>6.0681819915771484E-2</c:v>
                </c:pt>
                <c:pt idx="168">
                  <c:v>5.7598475366830826E-2</c:v>
                </c:pt>
                <c:pt idx="169">
                  <c:v>6.771310418844223E-2</c:v>
                </c:pt>
                <c:pt idx="170">
                  <c:v>6.9213539361953735E-2</c:v>
                </c:pt>
                <c:pt idx="171">
                  <c:v>7.3899738490581512E-2</c:v>
                </c:pt>
                <c:pt idx="172">
                  <c:v>6.0936052352190018E-2</c:v>
                </c:pt>
                <c:pt idx="173">
                  <c:v>6.8195387721061707E-2</c:v>
                </c:pt>
                <c:pt idx="174">
                  <c:v>6.4880110323429108E-2</c:v>
                </c:pt>
                <c:pt idx="175">
                  <c:v>6.783168762922287E-2</c:v>
                </c:pt>
                <c:pt idx="176">
                  <c:v>6.8659506738185883E-2</c:v>
                </c:pt>
                <c:pt idx="177">
                  <c:v>6.6774867475032806E-2</c:v>
                </c:pt>
                <c:pt idx="178">
                  <c:v>6.4583577215671539E-2</c:v>
                </c:pt>
                <c:pt idx="179">
                  <c:v>7.1057789027690887E-2</c:v>
                </c:pt>
                <c:pt idx="180">
                  <c:v>7.5436979532241821E-2</c:v>
                </c:pt>
                <c:pt idx="181">
                  <c:v>8.4980964660644531E-2</c:v>
                </c:pt>
                <c:pt idx="182">
                  <c:v>8.0056510865688324E-2</c:v>
                </c:pt>
                <c:pt idx="183">
                  <c:v>7.6977565884590149E-2</c:v>
                </c:pt>
                <c:pt idx="184">
                  <c:v>7.2474032640457153E-2</c:v>
                </c:pt>
                <c:pt idx="185">
                  <c:v>7.0781230926513672E-2</c:v>
                </c:pt>
                <c:pt idx="186">
                  <c:v>7.9509995877742767E-2</c:v>
                </c:pt>
                <c:pt idx="187">
                  <c:v>7.7757686376571655E-2</c:v>
                </c:pt>
                <c:pt idx="188">
                  <c:v>6.9195643067359924E-2</c:v>
                </c:pt>
                <c:pt idx="189">
                  <c:v>7.2956271469593048E-2</c:v>
                </c:pt>
                <c:pt idx="190">
                  <c:v>6.9761961698532104E-2</c:v>
                </c:pt>
                <c:pt idx="191">
                  <c:v>7.0280894637107849E-2</c:v>
                </c:pt>
                <c:pt idx="192">
                  <c:v>6.4913332462310791E-2</c:v>
                </c:pt>
                <c:pt idx="193">
                  <c:v>7.7475748956203461E-2</c:v>
                </c:pt>
                <c:pt idx="194">
                  <c:v>7.9607799649238586E-2</c:v>
                </c:pt>
                <c:pt idx="195">
                  <c:v>7.1632213890552521E-2</c:v>
                </c:pt>
                <c:pt idx="196">
                  <c:v>6.9313906133174896E-2</c:v>
                </c:pt>
                <c:pt idx="197">
                  <c:v>6.6617414355278015E-2</c:v>
                </c:pt>
                <c:pt idx="198">
                  <c:v>6.8366728723049164E-2</c:v>
                </c:pt>
                <c:pt idx="199">
                  <c:v>6.6642694175243378E-2</c:v>
                </c:pt>
                <c:pt idx="200">
                  <c:v>5.9645742177963257E-2</c:v>
                </c:pt>
                <c:pt idx="201">
                  <c:v>5.8357700705528259E-2</c:v>
                </c:pt>
                <c:pt idx="202">
                  <c:v>5.7995427399873734E-2</c:v>
                </c:pt>
                <c:pt idx="203">
                  <c:v>6.0757946223020554E-2</c:v>
                </c:pt>
                <c:pt idx="204">
                  <c:v>5.8410082012414932E-2</c:v>
                </c:pt>
                <c:pt idx="205">
                  <c:v>7.3759220540523529E-2</c:v>
                </c:pt>
                <c:pt idx="206">
                  <c:v>7.4256815016269684E-2</c:v>
                </c:pt>
                <c:pt idx="207">
                  <c:v>7.0186033844947815E-2</c:v>
                </c:pt>
                <c:pt idx="208">
                  <c:v>5.9042807668447495E-2</c:v>
                </c:pt>
                <c:pt idx="209">
                  <c:v>6.0068931430578232E-2</c:v>
                </c:pt>
                <c:pt idx="210">
                  <c:v>5.9347536414861679E-2</c:v>
                </c:pt>
                <c:pt idx="211">
                  <c:v>5.8760683983564377E-2</c:v>
                </c:pt>
                <c:pt idx="212">
                  <c:v>5.7981476187705994E-2</c:v>
                </c:pt>
                <c:pt idx="213">
                  <c:v>5.6533597409725189E-2</c:v>
                </c:pt>
                <c:pt idx="214">
                  <c:v>5.2808336913585663E-2</c:v>
                </c:pt>
                <c:pt idx="215">
                  <c:v>4.9753580242395401E-2</c:v>
                </c:pt>
                <c:pt idx="216">
                  <c:v>5.0757844001054764E-2</c:v>
                </c:pt>
                <c:pt idx="217">
                  <c:v>6.4148753881454468E-2</c:v>
                </c:pt>
                <c:pt idx="218">
                  <c:v>5.4660040885210037E-2</c:v>
                </c:pt>
                <c:pt idx="219">
                  <c:v>5.8034136891365051E-2</c:v>
                </c:pt>
                <c:pt idx="220">
                  <c:v>5.8550722897052765E-2</c:v>
                </c:pt>
                <c:pt idx="221">
                  <c:v>4.208754375576973E-2</c:v>
                </c:pt>
                <c:pt idx="222">
                  <c:v>7.1942448616027832E-2</c:v>
                </c:pt>
                <c:pt idx="223">
                  <c:v>5.4243855178356171E-2</c:v>
                </c:pt>
                <c:pt idx="224">
                  <c:v>4.7227416187524796E-2</c:v>
                </c:pt>
                <c:pt idx="225">
                  <c:v>5.4871357977390289E-2</c:v>
                </c:pt>
                <c:pt idx="226">
                  <c:v>5.9357441961765289E-2</c:v>
                </c:pt>
                <c:pt idx="227">
                  <c:v>6.2079817056655884E-2</c:v>
                </c:pt>
                <c:pt idx="228">
                  <c:v>6.3876353204250336E-2</c:v>
                </c:pt>
                <c:pt idx="229">
                  <c:v>5.6909460574388504E-2</c:v>
                </c:pt>
                <c:pt idx="230">
                  <c:v>5.0106894224882126E-2</c:v>
                </c:pt>
                <c:pt idx="231">
                  <c:v>5.0966851413249969E-2</c:v>
                </c:pt>
                <c:pt idx="232">
                  <c:v>5.3870294243097305E-2</c:v>
                </c:pt>
                <c:pt idx="233">
                  <c:v>4.9661397933959961E-2</c:v>
                </c:pt>
                <c:pt idx="234">
                  <c:v>5.2072539925575256E-2</c:v>
                </c:pt>
                <c:pt idx="235">
                  <c:v>5.3941350430250168E-2</c:v>
                </c:pt>
                <c:pt idx="236">
                  <c:v>4.9922198057174683E-2</c:v>
                </c:pt>
                <c:pt idx="237">
                  <c:v>5.15609011054039E-2</c:v>
                </c:pt>
                <c:pt idx="238">
                  <c:v>5.3317379206418991E-2</c:v>
                </c:pt>
                <c:pt idx="239">
                  <c:v>6.5533317625522614E-2</c:v>
                </c:pt>
                <c:pt idx="240">
                  <c:v>4.9917943775653839E-2</c:v>
                </c:pt>
                <c:pt idx="241">
                  <c:v>5.8025818318128586E-2</c:v>
                </c:pt>
                <c:pt idx="242">
                  <c:v>5.6522902101278305E-2</c:v>
                </c:pt>
                <c:pt idx="243">
                  <c:v>5.0268817692995071E-2</c:v>
                </c:pt>
                <c:pt idx="244">
                  <c:v>5.2982784807682037E-2</c:v>
                </c:pt>
                <c:pt idx="245">
                  <c:v>5.6560784578323364E-2</c:v>
                </c:pt>
                <c:pt idx="246">
                  <c:v>4.6429507434368134E-2</c:v>
                </c:pt>
                <c:pt idx="247">
                  <c:v>4.9344327300786972E-2</c:v>
                </c:pt>
                <c:pt idx="248">
                  <c:v>4.4438529759645462E-2</c:v>
                </c:pt>
                <c:pt idx="249">
                  <c:v>4.7474212944507599E-2</c:v>
                </c:pt>
                <c:pt idx="250">
                  <c:v>4.7568287700414658E-2</c:v>
                </c:pt>
                <c:pt idx="251">
                  <c:v>5.4840892553329468E-2</c:v>
                </c:pt>
                <c:pt idx="252">
                  <c:v>4.9277711659669876E-2</c:v>
                </c:pt>
                <c:pt idx="253">
                  <c:v>5.0149906426668167E-2</c:v>
                </c:pt>
                <c:pt idx="254">
                  <c:v>4.5710626989603043E-2</c:v>
                </c:pt>
                <c:pt idx="255">
                  <c:v>4.7816768288612366E-2</c:v>
                </c:pt>
                <c:pt idx="256">
                  <c:v>4.8764713108539581E-2</c:v>
                </c:pt>
                <c:pt idx="257">
                  <c:v>4.6924944967031479E-2</c:v>
                </c:pt>
                <c:pt idx="258">
                  <c:v>4.4360607862472534E-2</c:v>
                </c:pt>
                <c:pt idx="259">
                  <c:v>4.2677145451307297E-2</c:v>
                </c:pt>
                <c:pt idx="260">
                  <c:v>4.7075606882572174E-2</c:v>
                </c:pt>
                <c:pt idx="261">
                  <c:v>4.0476497262716293E-2</c:v>
                </c:pt>
                <c:pt idx="262">
                  <c:v>4.0159575641155243E-2</c:v>
                </c:pt>
                <c:pt idx="263">
                  <c:v>4.6833064407110214E-2</c:v>
                </c:pt>
                <c:pt idx="264">
                  <c:v>5.0512038171291351E-2</c:v>
                </c:pt>
                <c:pt idx="265">
                  <c:v>4.6572331339120865E-2</c:v>
                </c:pt>
                <c:pt idx="266">
                  <c:v>4.4351134449243546E-2</c:v>
                </c:pt>
                <c:pt idx="267">
                  <c:v>4.3501541018486023E-2</c:v>
                </c:pt>
                <c:pt idx="268">
                  <c:v>4.8066876828670502E-2</c:v>
                </c:pt>
                <c:pt idx="269">
                  <c:v>4.2733889073133469E-2</c:v>
                </c:pt>
                <c:pt idx="270">
                  <c:v>4.1149575263261795E-2</c:v>
                </c:pt>
                <c:pt idx="271">
                  <c:v>4.1965615004301071E-2</c:v>
                </c:pt>
                <c:pt idx="272">
                  <c:v>4.0960453450679779E-2</c:v>
                </c:pt>
                <c:pt idx="273">
                  <c:v>3.8129132241010666E-2</c:v>
                </c:pt>
                <c:pt idx="274">
                  <c:v>3.6592178046703339E-2</c:v>
                </c:pt>
                <c:pt idx="275">
                  <c:v>4.7049336135387421E-2</c:v>
                </c:pt>
                <c:pt idx="276">
                  <c:v>4.9404926598072052E-2</c:v>
                </c:pt>
                <c:pt idx="277">
                  <c:v>4.4953003525733948E-2</c:v>
                </c:pt>
                <c:pt idx="278">
                  <c:v>3.771025687456131E-2</c:v>
                </c:pt>
                <c:pt idx="279">
                  <c:v>3.9215687662363052E-2</c:v>
                </c:pt>
                <c:pt idx="280">
                  <c:v>4.5578230172395706E-2</c:v>
                </c:pt>
                <c:pt idx="281">
                  <c:v>4.1002277284860611E-2</c:v>
                </c:pt>
                <c:pt idx="282">
                  <c:v>4.6703297644853592E-2</c:v>
                </c:pt>
                <c:pt idx="283">
                  <c:v>4.0994998067617416E-2</c:v>
                </c:pt>
                <c:pt idx="284">
                  <c:v>4.0902085602283478E-2</c:v>
                </c:pt>
                <c:pt idx="285">
                  <c:v>3.8482990115880966E-2</c:v>
                </c:pt>
                <c:pt idx="286">
                  <c:v>3.5974245518445969E-2</c:v>
                </c:pt>
                <c:pt idx="287">
                  <c:v>4.6541973948478699E-2</c:v>
                </c:pt>
                <c:pt idx="288">
                  <c:v>4.586004838347435E-2</c:v>
                </c:pt>
                <c:pt idx="289">
                  <c:v>5.2389577031135559E-2</c:v>
                </c:pt>
                <c:pt idx="290">
                  <c:v>4.8538334667682648E-2</c:v>
                </c:pt>
                <c:pt idx="291">
                  <c:v>5.0736725330352783E-2</c:v>
                </c:pt>
                <c:pt idx="292">
                  <c:v>4.8470266163349152E-2</c:v>
                </c:pt>
                <c:pt idx="293">
                  <c:v>4.7325808554887772E-2</c:v>
                </c:pt>
                <c:pt idx="294">
                  <c:v>4.8458639532327652E-2</c:v>
                </c:pt>
                <c:pt idx="295">
                  <c:v>4.7515951097011566E-2</c:v>
                </c:pt>
                <c:pt idx="296">
                  <c:v>4.7646123915910721E-2</c:v>
                </c:pt>
                <c:pt idx="297">
                  <c:v>5.3042806684970856E-2</c:v>
                </c:pt>
                <c:pt idx="298">
                  <c:v>5.5600322782993317E-2</c:v>
                </c:pt>
                <c:pt idx="299">
                  <c:v>6.2694482505321503E-2</c:v>
                </c:pt>
                <c:pt idx="300">
                  <c:v>5.8721333742141724E-2</c:v>
                </c:pt>
                <c:pt idx="301">
                  <c:v>5.9857092797756195E-2</c:v>
                </c:pt>
                <c:pt idx="302">
                  <c:v>5.9128280729055405E-2</c:v>
                </c:pt>
                <c:pt idx="303">
                  <c:v>5.5575013160705566E-2</c:v>
                </c:pt>
                <c:pt idx="304">
                  <c:v>6.0247942805290222E-2</c:v>
                </c:pt>
                <c:pt idx="305">
                  <c:v>6.0340039432048798E-2</c:v>
                </c:pt>
                <c:pt idx="306">
                  <c:v>5.1473077386617661E-2</c:v>
                </c:pt>
                <c:pt idx="307">
                  <c:v>5.4690126329660416E-2</c:v>
                </c:pt>
                <c:pt idx="308">
                  <c:v>4.8433680087327957E-2</c:v>
                </c:pt>
                <c:pt idx="309">
                  <c:v>5.5176272988319397E-2</c:v>
                </c:pt>
                <c:pt idx="310">
                  <c:v>5.4425571113824844E-2</c:v>
                </c:pt>
                <c:pt idx="311">
                  <c:v>6.4378701150417328E-2</c:v>
                </c:pt>
                <c:pt idx="312">
                  <c:v>6.7815959453582764E-2</c:v>
                </c:pt>
                <c:pt idx="313">
                  <c:v>6.2274366617202759E-2</c:v>
                </c:pt>
                <c:pt idx="314">
                  <c:v>5.4175294935703278E-2</c:v>
                </c:pt>
                <c:pt idx="315">
                  <c:v>6.046845018863678E-2</c:v>
                </c:pt>
                <c:pt idx="316">
                  <c:v>6.2114015221595764E-2</c:v>
                </c:pt>
                <c:pt idx="317">
                  <c:v>6.0938235372304916E-2</c:v>
                </c:pt>
                <c:pt idx="318">
                  <c:v>6.0765881091356277E-2</c:v>
                </c:pt>
                <c:pt idx="319">
                  <c:v>5.6430928409099579E-2</c:v>
                </c:pt>
                <c:pt idx="320">
                  <c:v>5.2026618272066116E-2</c:v>
                </c:pt>
                <c:pt idx="321">
                  <c:v>5.7292882353067398E-2</c:v>
                </c:pt>
                <c:pt idx="322">
                  <c:v>5.3347654640674591E-2</c:v>
                </c:pt>
                <c:pt idx="323">
                  <c:v>6.0580205172300339E-2</c:v>
                </c:pt>
                <c:pt idx="324">
                  <c:v>5.6664291769266129E-2</c:v>
                </c:pt>
                <c:pt idx="325">
                  <c:v>6.3827201724052429E-2</c:v>
                </c:pt>
                <c:pt idx="326">
                  <c:v>5.0837099552154541E-2</c:v>
                </c:pt>
                <c:pt idx="327">
                  <c:v>5.3597297519445419E-2</c:v>
                </c:pt>
                <c:pt idx="328">
                  <c:v>5.8627087622880936E-2</c:v>
                </c:pt>
                <c:pt idx="329">
                  <c:v>5.66059909760952E-2</c:v>
                </c:pt>
                <c:pt idx="330">
                  <c:v>5.4590865969657898E-2</c:v>
                </c:pt>
                <c:pt idx="331">
                  <c:v>5.5130168795585632E-2</c:v>
                </c:pt>
                <c:pt idx="332">
                  <c:v>5.2371654659509659E-2</c:v>
                </c:pt>
                <c:pt idx="333">
                  <c:v>5.1039695739746094E-2</c:v>
                </c:pt>
                <c:pt idx="334">
                  <c:v>5.0097513943910599E-2</c:v>
                </c:pt>
                <c:pt idx="335">
                  <c:v>5.9703294187784195E-2</c:v>
                </c:pt>
                <c:pt idx="336">
                  <c:v>6.2034741044044495E-2</c:v>
                </c:pt>
                <c:pt idx="337">
                  <c:v>5.4169721901416779E-2</c:v>
                </c:pt>
                <c:pt idx="338">
                  <c:v>5.1453351974487305E-2</c:v>
                </c:pt>
                <c:pt idx="339">
                  <c:v>5.0827562808990479E-2</c:v>
                </c:pt>
                <c:pt idx="340">
                  <c:v>5.6803777813911438E-2</c:v>
                </c:pt>
                <c:pt idx="341">
                  <c:v>5.0837598741054535E-2</c:v>
                </c:pt>
                <c:pt idx="342">
                  <c:v>4.9839038401842117E-2</c:v>
                </c:pt>
                <c:pt idx="343">
                  <c:v>5.0392594188451767E-2</c:v>
                </c:pt>
                <c:pt idx="344">
                  <c:v>4.6028561890125275E-2</c:v>
                </c:pt>
                <c:pt idx="345">
                  <c:v>4.9520198255777359E-2</c:v>
                </c:pt>
                <c:pt idx="346">
                  <c:v>4.4520970433950424E-2</c:v>
                </c:pt>
                <c:pt idx="347">
                  <c:v>5.2289940416812897E-2</c:v>
                </c:pt>
                <c:pt idx="348">
                  <c:v>5.0011824816465378E-2</c:v>
                </c:pt>
                <c:pt idx="349">
                  <c:v>4.7258082777261734E-2</c:v>
                </c:pt>
                <c:pt idx="350">
                  <c:v>4.4885050505399704E-2</c:v>
                </c:pt>
                <c:pt idx="351">
                  <c:v>4.7159701585769653E-2</c:v>
                </c:pt>
                <c:pt idx="352">
                  <c:v>4.8410061746835709E-2</c:v>
                </c:pt>
                <c:pt idx="353">
                  <c:v>5.1975294947624207E-2</c:v>
                </c:pt>
                <c:pt idx="354">
                  <c:v>4.7175373882055283E-2</c:v>
                </c:pt>
                <c:pt idx="355">
                  <c:v>4.7848619520664215E-2</c:v>
                </c:pt>
                <c:pt idx="356">
                  <c:v>4.1788600385189056E-2</c:v>
                </c:pt>
                <c:pt idx="357">
                  <c:v>4.977056011557579E-2</c:v>
                </c:pt>
                <c:pt idx="358">
                  <c:v>4.2083434760570526E-2</c:v>
                </c:pt>
                <c:pt idx="359">
                  <c:v>5.0204180181026459E-2</c:v>
                </c:pt>
                <c:pt idx="360">
                  <c:v>5.4621849209070206E-2</c:v>
                </c:pt>
                <c:pt idx="361">
                  <c:v>4.4089607894420624E-2</c:v>
                </c:pt>
                <c:pt idx="362">
                  <c:v>4.4571563601493835E-2</c:v>
                </c:pt>
                <c:pt idx="363">
                  <c:v>4.4727664440870285E-2</c:v>
                </c:pt>
                <c:pt idx="364">
                  <c:v>5.018046498298645E-2</c:v>
                </c:pt>
                <c:pt idx="365">
                  <c:v>5.2064415067434311E-2</c:v>
                </c:pt>
                <c:pt idx="366">
                  <c:v>5.1313832402229309E-2</c:v>
                </c:pt>
                <c:pt idx="367">
                  <c:v>4.7510769218206406E-2</c:v>
                </c:pt>
                <c:pt idx="368">
                  <c:v>4.5186638832092285E-2</c:v>
                </c:pt>
                <c:pt idx="369">
                  <c:v>5.1025331020355225E-2</c:v>
                </c:pt>
                <c:pt idx="370">
                  <c:v>5.2489574998617172E-2</c:v>
                </c:pt>
                <c:pt idx="371">
                  <c:v>5.616205558180809E-2</c:v>
                </c:pt>
                <c:pt idx="372">
                  <c:v>5.6943926960229874E-2</c:v>
                </c:pt>
                <c:pt idx="373">
                  <c:v>4.9523808062076569E-2</c:v>
                </c:pt>
                <c:pt idx="374">
                  <c:v>5.1372356712818146E-2</c:v>
                </c:pt>
                <c:pt idx="375">
                  <c:v>5.3146358579397202E-2</c:v>
                </c:pt>
                <c:pt idx="376">
                  <c:v>5.9261035174131393E-2</c:v>
                </c:pt>
                <c:pt idx="377">
                  <c:v>5.8318637311458588E-2</c:v>
                </c:pt>
                <c:pt idx="378">
                  <c:v>5.9748049825429916E-2</c:v>
                </c:pt>
                <c:pt idx="379">
                  <c:v>6.090134009718895E-2</c:v>
                </c:pt>
                <c:pt idx="380">
                  <c:v>6.1019029468297958E-2</c:v>
                </c:pt>
                <c:pt idx="381">
                  <c:v>6.4235694706439972E-2</c:v>
                </c:pt>
                <c:pt idx="382">
                  <c:v>6.8389251828193665E-2</c:v>
                </c:pt>
                <c:pt idx="383">
                  <c:v>8.5625141859054565E-2</c:v>
                </c:pt>
                <c:pt idx="384">
                  <c:v>8.8152587413787842E-2</c:v>
                </c:pt>
                <c:pt idx="385">
                  <c:v>9.6335075795650482E-2</c:v>
                </c:pt>
                <c:pt idx="386">
                  <c:v>8.5710860788822174E-2</c:v>
                </c:pt>
                <c:pt idx="387">
                  <c:v>8.9865259826183319E-2</c:v>
                </c:pt>
                <c:pt idx="388">
                  <c:v>9.5434702932834625E-2</c:v>
                </c:pt>
                <c:pt idx="389">
                  <c:v>9.0348117053508759E-2</c:v>
                </c:pt>
                <c:pt idx="390">
                  <c:v>9.4104588031768799E-2</c:v>
                </c:pt>
                <c:pt idx="391">
                  <c:v>9.2972181737422943E-2</c:v>
                </c:pt>
                <c:pt idx="392">
                  <c:v>9.077705442905426E-2</c:v>
                </c:pt>
                <c:pt idx="393">
                  <c:v>8.8054768741130829E-2</c:v>
                </c:pt>
                <c:pt idx="394">
                  <c:v>9.3598507344722748E-2</c:v>
                </c:pt>
                <c:pt idx="395">
                  <c:v>9.9302716553211212E-2</c:v>
                </c:pt>
                <c:pt idx="396">
                  <c:v>0.10312805324792862</c:v>
                </c:pt>
                <c:pt idx="397">
                  <c:v>9.5021538436412811E-2</c:v>
                </c:pt>
                <c:pt idx="398">
                  <c:v>9.3726843595504761E-2</c:v>
                </c:pt>
                <c:pt idx="399">
                  <c:v>8.8390499353408813E-2</c:v>
                </c:pt>
                <c:pt idx="400">
                  <c:v>9.5574788749217987E-2</c:v>
                </c:pt>
                <c:pt idx="401">
                  <c:v>9.5586501061916351E-2</c:v>
                </c:pt>
                <c:pt idx="402">
                  <c:v>8.813060075044632E-2</c:v>
                </c:pt>
                <c:pt idx="403">
                  <c:v>8.4466367959976196E-2</c:v>
                </c:pt>
                <c:pt idx="404">
                  <c:v>8.9501276612281799E-2</c:v>
                </c:pt>
                <c:pt idx="405">
                  <c:v>9.1754339635372162E-2</c:v>
                </c:pt>
                <c:pt idx="406">
                  <c:v>8.4815837442874908E-2</c:v>
                </c:pt>
                <c:pt idx="407">
                  <c:v>9.0381123125553131E-2</c:v>
                </c:pt>
                <c:pt idx="408">
                  <c:v>9.2653371393680573E-2</c:v>
                </c:pt>
                <c:pt idx="409">
                  <c:v>8.9305132627487183E-2</c:v>
                </c:pt>
                <c:pt idx="410">
                  <c:v>8.3493515849113464E-2</c:v>
                </c:pt>
                <c:pt idx="411">
                  <c:v>8.6801715195178986E-2</c:v>
                </c:pt>
                <c:pt idx="412">
                  <c:v>9.1896511614322662E-2</c:v>
                </c:pt>
                <c:pt idx="413">
                  <c:v>9.2986695468425751E-2</c:v>
                </c:pt>
                <c:pt idx="414">
                  <c:v>9.1436497867107391E-2</c:v>
                </c:pt>
                <c:pt idx="415">
                  <c:v>8.4021545946598053E-2</c:v>
                </c:pt>
                <c:pt idx="416">
                  <c:v>8.2622140645980835E-2</c:v>
                </c:pt>
                <c:pt idx="417">
                  <c:v>7.7952370047569275E-2</c:v>
                </c:pt>
                <c:pt idx="418">
                  <c:v>8.0059856176376343E-2</c:v>
                </c:pt>
                <c:pt idx="419">
                  <c:v>8.8678538799285889E-2</c:v>
                </c:pt>
                <c:pt idx="420">
                  <c:v>8.2594029605388641E-2</c:v>
                </c:pt>
                <c:pt idx="421">
                  <c:v>7.9542659223079681E-2</c:v>
                </c:pt>
                <c:pt idx="422">
                  <c:v>7.3913045227527618E-2</c:v>
                </c:pt>
                <c:pt idx="423">
                  <c:v>7.7950999140739441E-2</c:v>
                </c:pt>
                <c:pt idx="424">
                  <c:v>8.5380837321281433E-2</c:v>
                </c:pt>
                <c:pt idx="425">
                  <c:v>8.5152015089988708E-2</c:v>
                </c:pt>
                <c:pt idx="426">
                  <c:v>7.9005390405654907E-2</c:v>
                </c:pt>
                <c:pt idx="427">
                  <c:v>7.3115289211273193E-2</c:v>
                </c:pt>
                <c:pt idx="428">
                  <c:v>7.2758451104164124E-2</c:v>
                </c:pt>
                <c:pt idx="429">
                  <c:v>7.1052312850952148E-2</c:v>
                </c:pt>
                <c:pt idx="430">
                  <c:v>7.1104384958744049E-2</c:v>
                </c:pt>
                <c:pt idx="431">
                  <c:v>8.5721313953399658E-2</c:v>
                </c:pt>
                <c:pt idx="432">
                  <c:v>7.8461736440658569E-2</c:v>
                </c:pt>
                <c:pt idx="433">
                  <c:v>7.4974924325942993E-2</c:v>
                </c:pt>
                <c:pt idx="434">
                  <c:v>6.669924408197403E-2</c:v>
                </c:pt>
                <c:pt idx="435">
                  <c:v>7.3516711592674255E-2</c:v>
                </c:pt>
                <c:pt idx="436">
                  <c:v>7.4132077395915985E-2</c:v>
                </c:pt>
                <c:pt idx="437">
                  <c:v>6.9098383188247681E-2</c:v>
                </c:pt>
                <c:pt idx="438">
                  <c:v>6.9595195353031158E-2</c:v>
                </c:pt>
                <c:pt idx="439">
                  <c:v>6.7384772002696991E-2</c:v>
                </c:pt>
                <c:pt idx="440">
                  <c:v>6.8102672696113586E-2</c:v>
                </c:pt>
                <c:pt idx="441">
                  <c:v>6.8778395652770996E-2</c:v>
                </c:pt>
                <c:pt idx="442">
                  <c:v>6.1976123601198196E-2</c:v>
                </c:pt>
                <c:pt idx="443">
                  <c:v>7.4740655720233917E-2</c:v>
                </c:pt>
                <c:pt idx="444">
                  <c:v>6.9585613906383514E-2</c:v>
                </c:pt>
                <c:pt idx="445">
                  <c:v>6.9419354200363159E-2</c:v>
                </c:pt>
                <c:pt idx="446">
                  <c:v>5.6432269513607025E-2</c:v>
                </c:pt>
                <c:pt idx="447">
                  <c:v>6.1942517757415771E-2</c:v>
                </c:pt>
                <c:pt idx="448">
                  <c:v>6.4022809267044067E-2</c:v>
                </c:pt>
                <c:pt idx="449">
                  <c:v>6.3922397792339325E-2</c:v>
                </c:pt>
                <c:pt idx="450">
                  <c:v>6.4321607351303101E-2</c:v>
                </c:pt>
                <c:pt idx="451">
                  <c:v>5.7407870888710022E-2</c:v>
                </c:pt>
                <c:pt idx="452">
                  <c:v>5.9520959854125977E-2</c:v>
                </c:pt>
                <c:pt idx="453">
                  <c:v>5.6610990315675735E-2</c:v>
                </c:pt>
                <c:pt idx="454">
                  <c:v>5.2981894463300705E-2</c:v>
                </c:pt>
                <c:pt idx="455">
                  <c:v>6.4499877393245697E-2</c:v>
                </c:pt>
                <c:pt idx="456">
                  <c:v>5.7398289442062378E-2</c:v>
                </c:pt>
                <c:pt idx="457">
                  <c:v>5.3557261824607849E-2</c:v>
                </c:pt>
                <c:pt idx="458">
                  <c:v>4.5393858104944229E-2</c:v>
                </c:pt>
                <c:pt idx="459">
                  <c:v>5.3780201822519302E-2</c:v>
                </c:pt>
                <c:pt idx="460">
                  <c:v>5.7037342339754105E-2</c:v>
                </c:pt>
                <c:pt idx="461">
                  <c:v>6.0168154537677765E-2</c:v>
                </c:pt>
                <c:pt idx="462">
                  <c:v>5.3945787250995636E-2</c:v>
                </c:pt>
                <c:pt idx="463">
                  <c:v>4.8685621470212936E-2</c:v>
                </c:pt>
                <c:pt idx="464">
                  <c:v>4.8172324895858765E-2</c:v>
                </c:pt>
                <c:pt idx="465">
                  <c:v>4.6297531574964523E-2</c:v>
                </c:pt>
                <c:pt idx="466">
                  <c:v>4.72068190574646E-2</c:v>
                </c:pt>
                <c:pt idx="467">
                  <c:v>5.8390252292156219E-2</c:v>
                </c:pt>
                <c:pt idx="468">
                  <c:v>5.5039789527654648E-2</c:v>
                </c:pt>
                <c:pt idx="469">
                  <c:v>4.7568429261445999E-2</c:v>
                </c:pt>
                <c:pt idx="470">
                  <c:v>4.3820973485708237E-2</c:v>
                </c:pt>
                <c:pt idx="471">
                  <c:v>4.8234052956104279E-2</c:v>
                </c:pt>
                <c:pt idx="472">
                  <c:v>5.6053809821605682E-2</c:v>
                </c:pt>
                <c:pt idx="473">
                  <c:v>5.2693206816911697E-2</c:v>
                </c:pt>
                <c:pt idx="474">
                  <c:v>5.1914341747760773E-2</c:v>
                </c:pt>
                <c:pt idx="475">
                  <c:v>5.0448141992092133E-2</c:v>
                </c:pt>
                <c:pt idx="476">
                  <c:v>4.8048436641693115E-2</c:v>
                </c:pt>
                <c:pt idx="477">
                  <c:v>4.3943148106336594E-2</c:v>
                </c:pt>
                <c:pt idx="478">
                  <c:v>4.6073887497186661E-2</c:v>
                </c:pt>
                <c:pt idx="479">
                  <c:v>4.7296363860368729E-2</c:v>
                </c:pt>
                <c:pt idx="480">
                  <c:v>4.8222314566373825E-2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B8-42DC-B1D9-593FFEE4F5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unemp2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solidFill>
                  <a:srgbClr val="FF0000"/>
                </a:solidFill>
              </a:ln>
            </c:spPr>
          </c:marker>
          <c:trendline>
            <c:spPr>
              <a:ln w="38100">
                <a:noFill/>
              </a:ln>
            </c:spPr>
            <c:trendlineType val="movingAvg"/>
            <c:period val="6"/>
            <c:dispRSqr val="0"/>
            <c:dispEq val="0"/>
          </c:trendline>
          <c:xVal>
            <c:numRef>
              <c:f>Sheet1!$A$2:$A$482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Sheet1!$C$2:$C$482</c:f>
              <c:numCache>
                <c:formatCode>General</c:formatCode>
                <c:ptCount val="481"/>
                <c:pt idx="0">
                  <c:v>8.1964008510112762E-2</c:v>
                </c:pt>
                <c:pt idx="1">
                  <c:v>7.7390223741531372E-2</c:v>
                </c:pt>
                <c:pt idx="2">
                  <c:v>7.1469739079475403E-2</c:v>
                </c:pt>
                <c:pt idx="3">
                  <c:v>6.4658336341381073E-2</c:v>
                </c:pt>
                <c:pt idx="4">
                  <c:v>8.1527203321456909E-2</c:v>
                </c:pt>
                <c:pt idx="5">
                  <c:v>8.380628377199173E-2</c:v>
                </c:pt>
                <c:pt idx="6">
                  <c:v>7.2452828288078308E-2</c:v>
                </c:pt>
                <c:pt idx="7">
                  <c:v>7.1644045412540436E-2</c:v>
                </c:pt>
                <c:pt idx="8">
                  <c:v>7.363332062959671E-2</c:v>
                </c:pt>
                <c:pt idx="9">
                  <c:v>7.2855465114116669E-2</c:v>
                </c:pt>
                <c:pt idx="10">
                  <c:v>6.8978376686573029E-2</c:v>
                </c:pt>
                <c:pt idx="11">
                  <c:v>8.036244660615921E-2</c:v>
                </c:pt>
                <c:pt idx="12">
                  <c:v>7.073386013507843E-2</c:v>
                </c:pt>
                <c:pt idx="13">
                  <c:v>7.7420897781848907E-2</c:v>
                </c:pt>
                <c:pt idx="14">
                  <c:v>6.7759700119495392E-2</c:v>
                </c:pt>
                <c:pt idx="15">
                  <c:v>6.1332304030656815E-2</c:v>
                </c:pt>
                <c:pt idx="16">
                  <c:v>6.5945520997047424E-2</c:v>
                </c:pt>
                <c:pt idx="17">
                  <c:v>5.7297568768262863E-2</c:v>
                </c:pt>
                <c:pt idx="18">
                  <c:v>6.0697264969348907E-2</c:v>
                </c:pt>
                <c:pt idx="19">
                  <c:v>6.4104154706001282E-2</c:v>
                </c:pt>
                <c:pt idx="20">
                  <c:v>6.0203187167644501E-2</c:v>
                </c:pt>
                <c:pt idx="21">
                  <c:v>5.6558210402727127E-2</c:v>
                </c:pt>
                <c:pt idx="22">
                  <c:v>5.054522305727005E-2</c:v>
                </c:pt>
                <c:pt idx="23">
                  <c:v>5.3049083799123764E-2</c:v>
                </c:pt>
                <c:pt idx="24">
                  <c:v>5.6753687560558319E-2</c:v>
                </c:pt>
                <c:pt idx="25">
                  <c:v>5.7300407439470291E-2</c:v>
                </c:pt>
                <c:pt idx="26">
                  <c:v>6.1486653983592987E-2</c:v>
                </c:pt>
                <c:pt idx="27">
                  <c:v>6.1439879238605499E-2</c:v>
                </c:pt>
                <c:pt idx="28">
                  <c:v>5.6723471730947495E-2</c:v>
                </c:pt>
                <c:pt idx="29">
                  <c:v>5.5690072476863861E-2</c:v>
                </c:pt>
                <c:pt idx="30">
                  <c:v>5.0286132842302322E-2</c:v>
                </c:pt>
                <c:pt idx="31">
                  <c:v>5.4451368749141693E-2</c:v>
                </c:pt>
                <c:pt idx="32">
                  <c:v>5.4360672831535339E-2</c:v>
                </c:pt>
                <c:pt idx="33">
                  <c:v>5.6914392858743668E-2</c:v>
                </c:pt>
                <c:pt idx="34">
                  <c:v>5.0632912665605545E-2</c:v>
                </c:pt>
                <c:pt idx="35">
                  <c:v>5.6751005351543427E-2</c:v>
                </c:pt>
                <c:pt idx="36">
                  <c:v>5.6726094335317612E-2</c:v>
                </c:pt>
                <c:pt idx="37">
                  <c:v>5.6908577680587769E-2</c:v>
                </c:pt>
                <c:pt idx="38">
                  <c:v>6.3217699527740479E-2</c:v>
                </c:pt>
                <c:pt idx="39">
                  <c:v>6.3762173056602478E-2</c:v>
                </c:pt>
                <c:pt idx="40">
                  <c:v>6.2899671494960785E-2</c:v>
                </c:pt>
                <c:pt idx="41">
                  <c:v>6.4680233597755432E-2</c:v>
                </c:pt>
                <c:pt idx="42">
                  <c:v>7.1443088352680206E-2</c:v>
                </c:pt>
                <c:pt idx="43">
                  <c:v>7.4757091701030731E-2</c:v>
                </c:pt>
                <c:pt idx="44">
                  <c:v>7.7265664935112E-2</c:v>
                </c:pt>
                <c:pt idx="45">
                  <c:v>6.802792102098465E-2</c:v>
                </c:pt>
                <c:pt idx="46">
                  <c:v>6.8635694682598114E-2</c:v>
                </c:pt>
                <c:pt idx="47">
                  <c:v>7.1281418204307556E-2</c:v>
                </c:pt>
                <c:pt idx="48">
                  <c:v>6.9273978471755981E-2</c:v>
                </c:pt>
                <c:pt idx="49">
                  <c:v>7.0915341377258301E-2</c:v>
                </c:pt>
                <c:pt idx="50">
                  <c:v>8.012988418340683E-2</c:v>
                </c:pt>
                <c:pt idx="51">
                  <c:v>7.6810687780380249E-2</c:v>
                </c:pt>
                <c:pt idx="52">
                  <c:v>7.2948649525642395E-2</c:v>
                </c:pt>
                <c:pt idx="53">
                  <c:v>6.6118381917476654E-2</c:v>
                </c:pt>
                <c:pt idx="54">
                  <c:v>6.7862279713153839E-2</c:v>
                </c:pt>
                <c:pt idx="55">
                  <c:v>7.6460294425487518E-2</c:v>
                </c:pt>
                <c:pt idx="56">
                  <c:v>7.0798464119434357E-2</c:v>
                </c:pt>
                <c:pt idx="57">
                  <c:v>6.6527828574180603E-2</c:v>
                </c:pt>
                <c:pt idx="58">
                  <c:v>6.8339988589286804E-2</c:v>
                </c:pt>
                <c:pt idx="59">
                  <c:v>7.1240104734897614E-2</c:v>
                </c:pt>
                <c:pt idx="60">
                  <c:v>7.4488744139671326E-2</c:v>
                </c:pt>
                <c:pt idx="61">
                  <c:v>7.395607978105545E-2</c:v>
                </c:pt>
                <c:pt idx="62">
                  <c:v>9.1229721903800964E-2</c:v>
                </c:pt>
                <c:pt idx="63">
                  <c:v>8.7813824415206909E-2</c:v>
                </c:pt>
                <c:pt idx="64">
                  <c:v>9.7266592085361481E-2</c:v>
                </c:pt>
                <c:pt idx="65">
                  <c:v>8.8326200842857361E-2</c:v>
                </c:pt>
                <c:pt idx="66">
                  <c:v>8.7903499603271484E-2</c:v>
                </c:pt>
                <c:pt idx="67">
                  <c:v>9.045226126909256E-2</c:v>
                </c:pt>
                <c:pt idx="68">
                  <c:v>9.1253012418746948E-2</c:v>
                </c:pt>
                <c:pt idx="69">
                  <c:v>9.0031787753105164E-2</c:v>
                </c:pt>
                <c:pt idx="70">
                  <c:v>8.7164528667926788E-2</c:v>
                </c:pt>
                <c:pt idx="71">
                  <c:v>9.7599104046821594E-2</c:v>
                </c:pt>
                <c:pt idx="72">
                  <c:v>9.6911728382110596E-2</c:v>
                </c:pt>
                <c:pt idx="73">
                  <c:v>0.10707413405179977</c:v>
                </c:pt>
                <c:pt idx="74">
                  <c:v>0.10643564164638519</c:v>
                </c:pt>
                <c:pt idx="75">
                  <c:v>0.11037278920412064</c:v>
                </c:pt>
                <c:pt idx="76">
                  <c:v>0.10852439701557159</c:v>
                </c:pt>
                <c:pt idx="77">
                  <c:v>9.4680726528167725E-2</c:v>
                </c:pt>
                <c:pt idx="78">
                  <c:v>9.259873628616333E-2</c:v>
                </c:pt>
                <c:pt idx="79">
                  <c:v>0.10126582533121109</c:v>
                </c:pt>
                <c:pt idx="80">
                  <c:v>9.0408444404602051E-2</c:v>
                </c:pt>
                <c:pt idx="81">
                  <c:v>9.0732045471668243E-2</c:v>
                </c:pt>
                <c:pt idx="82">
                  <c:v>7.7638305723667145E-2</c:v>
                </c:pt>
                <c:pt idx="83">
                  <c:v>8.4142759442329407E-2</c:v>
                </c:pt>
                <c:pt idx="84">
                  <c:v>7.7716566622257233E-2</c:v>
                </c:pt>
                <c:pt idx="85">
                  <c:v>7.304874062538147E-2</c:v>
                </c:pt>
                <c:pt idx="86">
                  <c:v>8.3709098398685455E-2</c:v>
                </c:pt>
                <c:pt idx="87">
                  <c:v>7.8132279217243195E-2</c:v>
                </c:pt>
                <c:pt idx="88">
                  <c:v>7.1257486939430237E-2</c:v>
                </c:pt>
                <c:pt idx="89">
                  <c:v>8.1463582813739777E-2</c:v>
                </c:pt>
                <c:pt idx="90">
                  <c:v>6.9533288478851318E-2</c:v>
                </c:pt>
                <c:pt idx="91">
                  <c:v>7.3083780705928802E-2</c:v>
                </c:pt>
                <c:pt idx="92">
                  <c:v>6.8250931799411774E-2</c:v>
                </c:pt>
                <c:pt idx="93">
                  <c:v>7.020280510187149E-2</c:v>
                </c:pt>
                <c:pt idx="94">
                  <c:v>6.7989669740200043E-2</c:v>
                </c:pt>
                <c:pt idx="95">
                  <c:v>6.25E-2</c:v>
                </c:pt>
                <c:pt idx="96">
                  <c:v>6.6498622298240662E-2</c:v>
                </c:pt>
                <c:pt idx="97">
                  <c:v>6.4241044223308563E-2</c:v>
                </c:pt>
                <c:pt idx="98">
                  <c:v>7.2313584387302399E-2</c:v>
                </c:pt>
                <c:pt idx="99">
                  <c:v>7.5414426624774933E-2</c:v>
                </c:pt>
                <c:pt idx="100">
                  <c:v>7.6211400330066681E-2</c:v>
                </c:pt>
                <c:pt idx="101">
                  <c:v>6.9858156144618988E-2</c:v>
                </c:pt>
                <c:pt idx="102">
                  <c:v>7.1992568671703339E-2</c:v>
                </c:pt>
                <c:pt idx="103">
                  <c:v>6.9381602108478546E-2</c:v>
                </c:pt>
                <c:pt idx="104">
                  <c:v>6.4317286014556885E-2</c:v>
                </c:pt>
                <c:pt idx="105">
                  <c:v>6.5504670143127441E-2</c:v>
                </c:pt>
                <c:pt idx="106">
                  <c:v>6.5139263868331909E-2</c:v>
                </c:pt>
                <c:pt idx="107">
                  <c:v>5.9356693178415298E-2</c:v>
                </c:pt>
                <c:pt idx="108">
                  <c:v>6.7347437143325806E-2</c:v>
                </c:pt>
                <c:pt idx="109">
                  <c:v>7.201039046049118E-2</c:v>
                </c:pt>
                <c:pt idx="110">
                  <c:v>7.673267275094986E-2</c:v>
                </c:pt>
                <c:pt idx="111">
                  <c:v>6.3757605850696564E-2</c:v>
                </c:pt>
                <c:pt idx="112">
                  <c:v>6.4399093389511108E-2</c:v>
                </c:pt>
                <c:pt idx="113">
                  <c:v>6.9804094731807709E-2</c:v>
                </c:pt>
                <c:pt idx="114">
                  <c:v>6.7355744540691376E-2</c:v>
                </c:pt>
                <c:pt idx="115">
                  <c:v>5.9359662234783173E-2</c:v>
                </c:pt>
                <c:pt idx="116">
                  <c:v>6.0456011444330215E-2</c:v>
                </c:pt>
                <c:pt idx="117">
                  <c:v>6.2205467373132706E-2</c:v>
                </c:pt>
                <c:pt idx="118">
                  <c:v>6.7232757806777954E-2</c:v>
                </c:pt>
                <c:pt idx="119">
                  <c:v>6.4226597547531128E-2</c:v>
                </c:pt>
                <c:pt idx="120">
                  <c:v>6.7515619099140167E-2</c:v>
                </c:pt>
                <c:pt idx="121">
                  <c:v>6.5423764288425446E-2</c:v>
                </c:pt>
                <c:pt idx="122">
                  <c:v>7.3292940855026245E-2</c:v>
                </c:pt>
                <c:pt idx="123">
                  <c:v>5.7400047779083252E-2</c:v>
                </c:pt>
                <c:pt idx="124">
                  <c:v>6.6450744867324829E-2</c:v>
                </c:pt>
                <c:pt idx="125">
                  <c:v>5.2812859416007996E-2</c:v>
                </c:pt>
                <c:pt idx="126">
                  <c:v>5.6651376187801361E-2</c:v>
                </c:pt>
                <c:pt idx="127">
                  <c:v>5.9160087257623672E-2</c:v>
                </c:pt>
                <c:pt idx="128">
                  <c:v>5.2196502685546875E-2</c:v>
                </c:pt>
                <c:pt idx="129">
                  <c:v>5.0044983625411987E-2</c:v>
                </c:pt>
                <c:pt idx="130">
                  <c:v>5.6400362402200699E-2</c:v>
                </c:pt>
                <c:pt idx="131">
                  <c:v>4.9816343933343887E-2</c:v>
                </c:pt>
                <c:pt idx="132">
                  <c:v>5.4754707962274551E-2</c:v>
                </c:pt>
                <c:pt idx="133">
                  <c:v>5.8600686490535736E-2</c:v>
                </c:pt>
                <c:pt idx="134">
                  <c:v>5.6397110223770142E-2</c:v>
                </c:pt>
                <c:pt idx="135">
                  <c:v>5.4461613297462463E-2</c:v>
                </c:pt>
                <c:pt idx="136">
                  <c:v>5.2631579339504242E-2</c:v>
                </c:pt>
                <c:pt idx="137">
                  <c:v>5.7080399245023727E-2</c:v>
                </c:pt>
                <c:pt idx="138">
                  <c:v>4.9501337110996246E-2</c:v>
                </c:pt>
                <c:pt idx="139">
                  <c:v>4.8921041190624237E-2</c:v>
                </c:pt>
                <c:pt idx="140">
                  <c:v>4.6205028891563416E-2</c:v>
                </c:pt>
                <c:pt idx="141">
                  <c:v>4.7050129622220993E-2</c:v>
                </c:pt>
                <c:pt idx="142">
                  <c:v>4.6844661235809326E-2</c:v>
                </c:pt>
                <c:pt idx="143">
                  <c:v>4.8318333923816681E-2</c:v>
                </c:pt>
                <c:pt idx="144">
                  <c:v>5.7512760162353516E-2</c:v>
                </c:pt>
                <c:pt idx="145">
                  <c:v>5.5741775780916214E-2</c:v>
                </c:pt>
                <c:pt idx="146">
                  <c:v>5.0942689180374146E-2</c:v>
                </c:pt>
                <c:pt idx="147">
                  <c:v>4.5276831835508347E-2</c:v>
                </c:pt>
                <c:pt idx="148">
                  <c:v>4.8876848071813583E-2</c:v>
                </c:pt>
                <c:pt idx="149">
                  <c:v>4.97296042740345E-2</c:v>
                </c:pt>
                <c:pt idx="150">
                  <c:v>5.0644461065530777E-2</c:v>
                </c:pt>
                <c:pt idx="151">
                  <c:v>4.4876933097839355E-2</c:v>
                </c:pt>
                <c:pt idx="152">
                  <c:v>4.5361321419477463E-2</c:v>
                </c:pt>
                <c:pt idx="153">
                  <c:v>4.5564934611320496E-2</c:v>
                </c:pt>
                <c:pt idx="154">
                  <c:v>5.2371654659509659E-2</c:v>
                </c:pt>
                <c:pt idx="155">
                  <c:v>5.0164088606834412E-2</c:v>
                </c:pt>
                <c:pt idx="156">
                  <c:v>5.6623805314302444E-2</c:v>
                </c:pt>
                <c:pt idx="157">
                  <c:v>5.2631579339504242E-2</c:v>
                </c:pt>
                <c:pt idx="158">
                  <c:v>5.2145056426525116E-2</c:v>
                </c:pt>
                <c:pt idx="159">
                  <c:v>4.6798601746559143E-2</c:v>
                </c:pt>
                <c:pt idx="160">
                  <c:v>4.9236379563808441E-2</c:v>
                </c:pt>
                <c:pt idx="161">
                  <c:v>5.4518550634384155E-2</c:v>
                </c:pt>
                <c:pt idx="162">
                  <c:v>5.4493743926286697E-2</c:v>
                </c:pt>
                <c:pt idx="163">
                  <c:v>5.3078554570674896E-2</c:v>
                </c:pt>
                <c:pt idx="164">
                  <c:v>5.3525112569332123E-2</c:v>
                </c:pt>
                <c:pt idx="165">
                  <c:v>5.0214044749736786E-2</c:v>
                </c:pt>
                <c:pt idx="166">
                  <c:v>5.3983353078365326E-2</c:v>
                </c:pt>
                <c:pt idx="167">
                  <c:v>5.9995420277118683E-2</c:v>
                </c:pt>
                <c:pt idx="168">
                  <c:v>6.890694797039032E-2</c:v>
                </c:pt>
                <c:pt idx="169">
                  <c:v>6.6173069179058075E-2</c:v>
                </c:pt>
                <c:pt idx="170">
                  <c:v>6.5973043441772461E-2</c:v>
                </c:pt>
                <c:pt idx="171">
                  <c:v>6.4201638102531433E-2</c:v>
                </c:pt>
                <c:pt idx="172">
                  <c:v>5.9327002614736557E-2</c:v>
                </c:pt>
                <c:pt idx="173">
                  <c:v>7.034696638584137E-2</c:v>
                </c:pt>
                <c:pt idx="174">
                  <c:v>6.4290791749954224E-2</c:v>
                </c:pt>
                <c:pt idx="175">
                  <c:v>6.1322975903749466E-2</c:v>
                </c:pt>
                <c:pt idx="176">
                  <c:v>6.2202095985412598E-2</c:v>
                </c:pt>
                <c:pt idx="177">
                  <c:v>6.0868546366691589E-2</c:v>
                </c:pt>
                <c:pt idx="178">
                  <c:v>6.3907988369464874E-2</c:v>
                </c:pt>
                <c:pt idx="179">
                  <c:v>6.8876348435878754E-2</c:v>
                </c:pt>
                <c:pt idx="180">
                  <c:v>8.1842631101608276E-2</c:v>
                </c:pt>
                <c:pt idx="181">
                  <c:v>8.1252329051494598E-2</c:v>
                </c:pt>
                <c:pt idx="182">
                  <c:v>7.2041988372802734E-2</c:v>
                </c:pt>
                <c:pt idx="183">
                  <c:v>7.2420753538608551E-2</c:v>
                </c:pt>
                <c:pt idx="184">
                  <c:v>7.1886882185935974E-2</c:v>
                </c:pt>
                <c:pt idx="185">
                  <c:v>7.4911095201969147E-2</c:v>
                </c:pt>
                <c:pt idx="186">
                  <c:v>7.3435135185718536E-2</c:v>
                </c:pt>
                <c:pt idx="187">
                  <c:v>7.2255991399288177E-2</c:v>
                </c:pt>
                <c:pt idx="188">
                  <c:v>6.7847311496734619E-2</c:v>
                </c:pt>
                <c:pt idx="189">
                  <c:v>6.5073840320110321E-2</c:v>
                </c:pt>
                <c:pt idx="190">
                  <c:v>6.7588508129119873E-2</c:v>
                </c:pt>
                <c:pt idx="191">
                  <c:v>7.0951879024505615E-2</c:v>
                </c:pt>
                <c:pt idx="192">
                  <c:v>7.5151517987251282E-2</c:v>
                </c:pt>
                <c:pt idx="193">
                  <c:v>7.3953434824943542E-2</c:v>
                </c:pt>
                <c:pt idx="194">
                  <c:v>7.277437299489975E-2</c:v>
                </c:pt>
                <c:pt idx="195">
                  <c:v>6.4972430467605591E-2</c:v>
                </c:pt>
                <c:pt idx="196">
                  <c:v>6.7688681185245514E-2</c:v>
                </c:pt>
                <c:pt idx="197">
                  <c:v>7.1411162614822388E-2</c:v>
                </c:pt>
                <c:pt idx="198">
                  <c:v>6.7301817238330841E-2</c:v>
                </c:pt>
                <c:pt idx="199">
                  <c:v>6.0721296817064285E-2</c:v>
                </c:pt>
                <c:pt idx="200">
                  <c:v>5.6788593530654907E-2</c:v>
                </c:pt>
                <c:pt idx="201">
                  <c:v>5.456789955496788E-2</c:v>
                </c:pt>
                <c:pt idx="202">
                  <c:v>5.6427095085382462E-2</c:v>
                </c:pt>
                <c:pt idx="203">
                  <c:v>5.56795634329319E-2</c:v>
                </c:pt>
                <c:pt idx="204">
                  <c:v>6.9719173014163971E-2</c:v>
                </c:pt>
                <c:pt idx="205">
                  <c:v>6.6347122192382813E-2</c:v>
                </c:pt>
                <c:pt idx="206">
                  <c:v>6.7591205239295959E-2</c:v>
                </c:pt>
                <c:pt idx="207">
                  <c:v>6.1244487762451172E-2</c:v>
                </c:pt>
                <c:pt idx="208">
                  <c:v>5.3360637277364731E-2</c:v>
                </c:pt>
                <c:pt idx="209">
                  <c:v>6.1342880129814148E-2</c:v>
                </c:pt>
                <c:pt idx="210">
                  <c:v>5.8104347437620163E-2</c:v>
                </c:pt>
                <c:pt idx="211">
                  <c:v>5.2764728665351868E-2</c:v>
                </c:pt>
                <c:pt idx="212">
                  <c:v>5.0252493470907211E-2</c:v>
                </c:pt>
                <c:pt idx="213">
                  <c:v>5.3942427039146423E-2</c:v>
                </c:pt>
                <c:pt idx="214">
                  <c:v>5.0240073353052139E-2</c:v>
                </c:pt>
                <c:pt idx="215">
                  <c:v>4.7426600009202957E-2</c:v>
                </c:pt>
                <c:pt idx="216">
                  <c:v>5.9328090399503708E-2</c:v>
                </c:pt>
                <c:pt idx="217">
                  <c:v>5.7467229664325714E-2</c:v>
                </c:pt>
                <c:pt idx="218">
                  <c:v>5.2196130156517029E-2</c:v>
                </c:pt>
                <c:pt idx="219">
                  <c:v>5.2480574697256088E-2</c:v>
                </c:pt>
                <c:pt idx="220">
                  <c:v>5.5659059435129166E-2</c:v>
                </c:pt>
                <c:pt idx="221">
                  <c:v>4.4673539698123932E-2</c:v>
                </c:pt>
                <c:pt idx="222">
                  <c:v>5.0565537065267563E-2</c:v>
                </c:pt>
                <c:pt idx="223">
                  <c:v>4.9379684031009674E-2</c:v>
                </c:pt>
                <c:pt idx="224">
                  <c:v>4.8010107129812241E-2</c:v>
                </c:pt>
                <c:pt idx="225">
                  <c:v>5.2514519542455673E-2</c:v>
                </c:pt>
                <c:pt idx="226">
                  <c:v>6.7381091415882111E-2</c:v>
                </c:pt>
                <c:pt idx="227">
                  <c:v>5.597493052482605E-2</c:v>
                </c:pt>
                <c:pt idx="228">
                  <c:v>5.7433359324932098E-2</c:v>
                </c:pt>
                <c:pt idx="229">
                  <c:v>5.4024256765842438E-2</c:v>
                </c:pt>
                <c:pt idx="230">
                  <c:v>5.2942756563425064E-2</c:v>
                </c:pt>
                <c:pt idx="231">
                  <c:v>5.1359932869672775E-2</c:v>
                </c:pt>
                <c:pt idx="232">
                  <c:v>5.210394412279129E-2</c:v>
                </c:pt>
                <c:pt idx="233">
                  <c:v>4.746406152844429E-2</c:v>
                </c:pt>
                <c:pt idx="234">
                  <c:v>4.9070045351982117E-2</c:v>
                </c:pt>
                <c:pt idx="235">
                  <c:v>4.6716317534446716E-2</c:v>
                </c:pt>
                <c:pt idx="236">
                  <c:v>5.0288867205381393E-2</c:v>
                </c:pt>
                <c:pt idx="237">
                  <c:v>4.8372454941272736E-2</c:v>
                </c:pt>
                <c:pt idx="238">
                  <c:v>5.9039086103439331E-2</c:v>
                </c:pt>
                <c:pt idx="239">
                  <c:v>5.7375915348529816E-2</c:v>
                </c:pt>
                <c:pt idx="240">
                  <c:v>4.7507893294095993E-2</c:v>
                </c:pt>
                <c:pt idx="241">
                  <c:v>5.1427815109491348E-2</c:v>
                </c:pt>
                <c:pt idx="242">
                  <c:v>4.828239232301712E-2</c:v>
                </c:pt>
                <c:pt idx="243">
                  <c:v>4.7162164002656937E-2</c:v>
                </c:pt>
                <c:pt idx="244">
                  <c:v>4.9705252051353455E-2</c:v>
                </c:pt>
                <c:pt idx="245">
                  <c:v>4.6726394444704056E-2</c:v>
                </c:pt>
                <c:pt idx="246">
                  <c:v>4.3623711913824081E-2</c:v>
                </c:pt>
                <c:pt idx="247">
                  <c:v>4.3395455926656723E-2</c:v>
                </c:pt>
                <c:pt idx="248">
                  <c:v>3.9530489593744278E-2</c:v>
                </c:pt>
                <c:pt idx="249">
                  <c:v>4.567372053861618E-2</c:v>
                </c:pt>
                <c:pt idx="250">
                  <c:v>5.2276104688644409E-2</c:v>
                </c:pt>
                <c:pt idx="251">
                  <c:v>5.2524153143167496E-2</c:v>
                </c:pt>
                <c:pt idx="252">
                  <c:v>5.0345107913017273E-2</c:v>
                </c:pt>
                <c:pt idx="253">
                  <c:v>4.2685452848672867E-2</c:v>
                </c:pt>
                <c:pt idx="254">
                  <c:v>4.1477639228105545E-2</c:v>
                </c:pt>
                <c:pt idx="255">
                  <c:v>5.0107181072235107E-2</c:v>
                </c:pt>
                <c:pt idx="256">
                  <c:v>4.5531637966632843E-2</c:v>
                </c:pt>
                <c:pt idx="257">
                  <c:v>3.9351548999547958E-2</c:v>
                </c:pt>
                <c:pt idx="258">
                  <c:v>4.0371846407651901E-2</c:v>
                </c:pt>
                <c:pt idx="259">
                  <c:v>4.0362995117902756E-2</c:v>
                </c:pt>
                <c:pt idx="260">
                  <c:v>4.3176762759685516E-2</c:v>
                </c:pt>
                <c:pt idx="261">
                  <c:v>3.6945167928934097E-2</c:v>
                </c:pt>
                <c:pt idx="262">
                  <c:v>4.8417635262012482E-2</c:v>
                </c:pt>
                <c:pt idx="263">
                  <c:v>4.384303092956543E-2</c:v>
                </c:pt>
                <c:pt idx="264">
                  <c:v>5.0467029213905334E-2</c:v>
                </c:pt>
                <c:pt idx="265">
                  <c:v>4.0626734495162964E-2</c:v>
                </c:pt>
                <c:pt idx="266">
                  <c:v>4.2184606194496155E-2</c:v>
                </c:pt>
                <c:pt idx="267">
                  <c:v>4.336259514093399E-2</c:v>
                </c:pt>
                <c:pt idx="268">
                  <c:v>4.2140025645494461E-2</c:v>
                </c:pt>
                <c:pt idx="269">
                  <c:v>4.2588043957948685E-2</c:v>
                </c:pt>
                <c:pt idx="270">
                  <c:v>4.1050247848033905E-2</c:v>
                </c:pt>
                <c:pt idx="271">
                  <c:v>4.0125135332345963E-2</c:v>
                </c:pt>
                <c:pt idx="272">
                  <c:v>3.9453327655792236E-2</c:v>
                </c:pt>
                <c:pt idx="273">
                  <c:v>3.9195463061332703E-2</c:v>
                </c:pt>
                <c:pt idx="274">
                  <c:v>4.4541854411363602E-2</c:v>
                </c:pt>
                <c:pt idx="275">
                  <c:v>4.3282970786094666E-2</c:v>
                </c:pt>
                <c:pt idx="276">
                  <c:v>3.901895135641098E-2</c:v>
                </c:pt>
                <c:pt idx="277">
                  <c:v>4.0191385895013809E-2</c:v>
                </c:pt>
                <c:pt idx="278">
                  <c:v>3.7922505289316177E-2</c:v>
                </c:pt>
                <c:pt idx="279">
                  <c:v>4.1215937584638596E-2</c:v>
                </c:pt>
                <c:pt idx="280">
                  <c:v>4.2953204363584518E-2</c:v>
                </c:pt>
                <c:pt idx="281">
                  <c:v>3.7494905292987823E-2</c:v>
                </c:pt>
                <c:pt idx="282">
                  <c:v>4.0644709020853043E-2</c:v>
                </c:pt>
                <c:pt idx="283">
                  <c:v>3.9355743676424026E-2</c:v>
                </c:pt>
                <c:pt idx="284">
                  <c:v>3.6926146596670151E-2</c:v>
                </c:pt>
                <c:pt idx="285">
                  <c:v>3.8990180939435959E-2</c:v>
                </c:pt>
                <c:pt idx="286">
                  <c:v>4.8808012157678604E-2</c:v>
                </c:pt>
                <c:pt idx="287">
                  <c:v>4.7800585627555847E-2</c:v>
                </c:pt>
                <c:pt idx="288">
                  <c:v>4.5893382281064987E-2</c:v>
                </c:pt>
                <c:pt idx="289">
                  <c:v>4.1921272873878479E-2</c:v>
                </c:pt>
                <c:pt idx="290">
                  <c:v>4.0027894079685211E-2</c:v>
                </c:pt>
                <c:pt idx="291">
                  <c:v>4.730672761797905E-2</c:v>
                </c:pt>
                <c:pt idx="292">
                  <c:v>4.383845254778862E-2</c:v>
                </c:pt>
                <c:pt idx="293">
                  <c:v>4.4312629848718643E-2</c:v>
                </c:pt>
                <c:pt idx="294">
                  <c:v>4.2969629168510437E-2</c:v>
                </c:pt>
                <c:pt idx="295">
                  <c:v>4.5969124883413315E-2</c:v>
                </c:pt>
                <c:pt idx="296">
                  <c:v>4.9540229141712189E-2</c:v>
                </c:pt>
                <c:pt idx="297">
                  <c:v>5.0228819251060486E-2</c:v>
                </c:pt>
                <c:pt idx="298">
                  <c:v>5.9685740619897842E-2</c:v>
                </c:pt>
                <c:pt idx="299">
                  <c:v>5.5471740663051605E-2</c:v>
                </c:pt>
                <c:pt idx="300">
                  <c:v>6.0102302581071854E-2</c:v>
                </c:pt>
                <c:pt idx="301">
                  <c:v>5.6112702935934067E-2</c:v>
                </c:pt>
                <c:pt idx="302">
                  <c:v>5.5095795542001724E-2</c:v>
                </c:pt>
                <c:pt idx="303">
                  <c:v>5.5160351097583771E-2</c:v>
                </c:pt>
                <c:pt idx="304">
                  <c:v>5.8136820793151855E-2</c:v>
                </c:pt>
                <c:pt idx="305">
                  <c:v>5.3445529192686081E-2</c:v>
                </c:pt>
                <c:pt idx="306">
                  <c:v>5.103098601102829E-2</c:v>
                </c:pt>
                <c:pt idx="307">
                  <c:v>5.0686020404100418E-2</c:v>
                </c:pt>
                <c:pt idx="308">
                  <c:v>4.6903256326913834E-2</c:v>
                </c:pt>
                <c:pt idx="309">
                  <c:v>5.4419450461864471E-2</c:v>
                </c:pt>
                <c:pt idx="310">
                  <c:v>6.1665534973144531E-2</c:v>
                </c:pt>
                <c:pt idx="311">
                  <c:v>6.3269942998886108E-2</c:v>
                </c:pt>
                <c:pt idx="312">
                  <c:v>5.8945909142494202E-2</c:v>
                </c:pt>
                <c:pt idx="313">
                  <c:v>5.6515272706747055E-2</c:v>
                </c:pt>
                <c:pt idx="314">
                  <c:v>5.0306465476751328E-2</c:v>
                </c:pt>
                <c:pt idx="315">
                  <c:v>6.2082137912511826E-2</c:v>
                </c:pt>
                <c:pt idx="316">
                  <c:v>5.6770645081996918E-2</c:v>
                </c:pt>
                <c:pt idx="317">
                  <c:v>5.7599809020757675E-2</c:v>
                </c:pt>
                <c:pt idx="318">
                  <c:v>5.7719215750694275E-2</c:v>
                </c:pt>
                <c:pt idx="319">
                  <c:v>5.3441695868968964E-2</c:v>
                </c:pt>
                <c:pt idx="320">
                  <c:v>5.3416453301906586E-2</c:v>
                </c:pt>
                <c:pt idx="321">
                  <c:v>5.3232833743095398E-2</c:v>
                </c:pt>
                <c:pt idx="322">
                  <c:v>5.830833688378334E-2</c:v>
                </c:pt>
                <c:pt idx="323">
                  <c:v>5.7510729879140854E-2</c:v>
                </c:pt>
                <c:pt idx="324">
                  <c:v>5.5940713733434677E-2</c:v>
                </c:pt>
                <c:pt idx="325">
                  <c:v>5.7369060814380646E-2</c:v>
                </c:pt>
                <c:pt idx="326">
                  <c:v>5.286397784948349E-2</c:v>
                </c:pt>
                <c:pt idx="327">
                  <c:v>6.0372821986675262E-2</c:v>
                </c:pt>
                <c:pt idx="328">
                  <c:v>5.417550727725029E-2</c:v>
                </c:pt>
                <c:pt idx="329">
                  <c:v>5.1070444285869598E-2</c:v>
                </c:pt>
                <c:pt idx="330">
                  <c:v>5.1730375736951828E-2</c:v>
                </c:pt>
                <c:pt idx="331">
                  <c:v>5.0712589174509048E-2</c:v>
                </c:pt>
                <c:pt idx="332">
                  <c:v>4.9563698470592499E-2</c:v>
                </c:pt>
                <c:pt idx="333">
                  <c:v>4.9747657030820847E-2</c:v>
                </c:pt>
                <c:pt idx="334">
                  <c:v>5.5308643728494644E-2</c:v>
                </c:pt>
                <c:pt idx="335">
                  <c:v>5.8551430702209473E-2</c:v>
                </c:pt>
                <c:pt idx="336">
                  <c:v>5.2924089133739471E-2</c:v>
                </c:pt>
                <c:pt idx="337">
                  <c:v>4.7766748815774918E-2</c:v>
                </c:pt>
                <c:pt idx="338">
                  <c:v>4.7421947121620178E-2</c:v>
                </c:pt>
                <c:pt idx="339">
                  <c:v>4.7557540237903595E-2</c:v>
                </c:pt>
                <c:pt idx="340">
                  <c:v>5.427170917391777E-2</c:v>
                </c:pt>
                <c:pt idx="341">
                  <c:v>4.4739022850990295E-2</c:v>
                </c:pt>
                <c:pt idx="342">
                  <c:v>4.9037415534257889E-2</c:v>
                </c:pt>
                <c:pt idx="343">
                  <c:v>4.5105680823326111E-2</c:v>
                </c:pt>
                <c:pt idx="344">
                  <c:v>4.3743278831243515E-2</c:v>
                </c:pt>
                <c:pt idx="345">
                  <c:v>4.5312125235795975E-2</c:v>
                </c:pt>
                <c:pt idx="346">
                  <c:v>4.8586022108793259E-2</c:v>
                </c:pt>
                <c:pt idx="347">
                  <c:v>5.4122470319271088E-2</c:v>
                </c:pt>
                <c:pt idx="348">
                  <c:v>4.6558704227209091E-2</c:v>
                </c:pt>
                <c:pt idx="349">
                  <c:v>4.163675382733345E-2</c:v>
                </c:pt>
                <c:pt idx="350">
                  <c:v>4.094642773270607E-2</c:v>
                </c:pt>
                <c:pt idx="351">
                  <c:v>4.9725733697414398E-2</c:v>
                </c:pt>
                <c:pt idx="352">
                  <c:v>4.6199880540370941E-2</c:v>
                </c:pt>
                <c:pt idx="353">
                  <c:v>4.5497741550207138E-2</c:v>
                </c:pt>
                <c:pt idx="354">
                  <c:v>4.5045044273138046E-2</c:v>
                </c:pt>
                <c:pt idx="355">
                  <c:v>4.1778318583965302E-2</c:v>
                </c:pt>
                <c:pt idx="356">
                  <c:v>3.966473788022995E-2</c:v>
                </c:pt>
                <c:pt idx="357">
                  <c:v>4.6519927680492401E-2</c:v>
                </c:pt>
                <c:pt idx="358">
                  <c:v>4.6747464686632156E-2</c:v>
                </c:pt>
                <c:pt idx="359">
                  <c:v>4.301859438419342E-2</c:v>
                </c:pt>
                <c:pt idx="360">
                  <c:v>4.6716231852769852E-2</c:v>
                </c:pt>
                <c:pt idx="361">
                  <c:v>4.1460171341896057E-2</c:v>
                </c:pt>
                <c:pt idx="362">
                  <c:v>4.1822344064712524E-2</c:v>
                </c:pt>
                <c:pt idx="363">
                  <c:v>4.6833615750074387E-2</c:v>
                </c:pt>
                <c:pt idx="364">
                  <c:v>4.9723755568265915E-2</c:v>
                </c:pt>
                <c:pt idx="365">
                  <c:v>4.5510914176702499E-2</c:v>
                </c:pt>
                <c:pt idx="366">
                  <c:v>4.71210777759552E-2</c:v>
                </c:pt>
                <c:pt idx="367">
                  <c:v>4.2609851807355881E-2</c:v>
                </c:pt>
                <c:pt idx="368">
                  <c:v>4.1068531572818756E-2</c:v>
                </c:pt>
                <c:pt idx="369">
                  <c:v>5.0580330193042755E-2</c:v>
                </c:pt>
                <c:pt idx="370">
                  <c:v>5.4570429027080536E-2</c:v>
                </c:pt>
                <c:pt idx="371">
                  <c:v>5.3898096084594727E-2</c:v>
                </c:pt>
                <c:pt idx="372">
                  <c:v>5.1249843090772629E-2</c:v>
                </c:pt>
                <c:pt idx="373">
                  <c:v>4.4278666377067566E-2</c:v>
                </c:pt>
                <c:pt idx="374">
                  <c:v>5.1351021975278854E-2</c:v>
                </c:pt>
                <c:pt idx="375">
                  <c:v>5.702117457985878E-2</c:v>
                </c:pt>
                <c:pt idx="376">
                  <c:v>5.691450834274292E-2</c:v>
                </c:pt>
                <c:pt idx="377">
                  <c:v>5.6073635816574097E-2</c:v>
                </c:pt>
                <c:pt idx="378">
                  <c:v>5.3453747183084488E-2</c:v>
                </c:pt>
                <c:pt idx="379">
                  <c:v>5.9808023273944855E-2</c:v>
                </c:pt>
                <c:pt idx="380">
                  <c:v>6.496894359588623E-2</c:v>
                </c:pt>
                <c:pt idx="381">
                  <c:v>6.9696225225925446E-2</c:v>
                </c:pt>
                <c:pt idx="382">
                  <c:v>7.9686477780342102E-2</c:v>
                </c:pt>
                <c:pt idx="383">
                  <c:v>9.138411283493042E-2</c:v>
                </c:pt>
                <c:pt idx="384">
                  <c:v>8.5214585065841675E-2</c:v>
                </c:pt>
                <c:pt idx="385">
                  <c:v>8.7176471948623657E-2</c:v>
                </c:pt>
                <c:pt idx="386">
                  <c:v>8.4534332156181335E-2</c:v>
                </c:pt>
                <c:pt idx="387">
                  <c:v>9.663766622543335E-2</c:v>
                </c:pt>
                <c:pt idx="388">
                  <c:v>8.8645301759243011E-2</c:v>
                </c:pt>
                <c:pt idx="389">
                  <c:v>8.7587766349315643E-2</c:v>
                </c:pt>
                <c:pt idx="390">
                  <c:v>8.7268605828285217E-2</c:v>
                </c:pt>
                <c:pt idx="391">
                  <c:v>9.1401822865009308E-2</c:v>
                </c:pt>
                <c:pt idx="392">
                  <c:v>9.0081222355365753E-2</c:v>
                </c:pt>
                <c:pt idx="393">
                  <c:v>8.6442112922668457E-2</c:v>
                </c:pt>
                <c:pt idx="394">
                  <c:v>0.10010123997926712</c:v>
                </c:pt>
                <c:pt idx="395">
                  <c:v>9.7213774919509888E-2</c:v>
                </c:pt>
                <c:pt idx="396">
                  <c:v>9.7717456519603729E-2</c:v>
                </c:pt>
                <c:pt idx="397">
                  <c:v>8.8388428092002869E-2</c:v>
                </c:pt>
                <c:pt idx="398">
                  <c:v>8.5863612592220306E-2</c:v>
                </c:pt>
                <c:pt idx="399">
                  <c:v>8.6714304983615875E-2</c:v>
                </c:pt>
                <c:pt idx="400">
                  <c:v>9.2537678778171539E-2</c:v>
                </c:pt>
                <c:pt idx="401">
                  <c:v>9.3881472945213318E-2</c:v>
                </c:pt>
                <c:pt idx="402">
                  <c:v>8.1563405692577362E-2</c:v>
                </c:pt>
                <c:pt idx="403">
                  <c:v>7.8400194644927979E-2</c:v>
                </c:pt>
                <c:pt idx="404">
                  <c:v>8.3458080887794495E-2</c:v>
                </c:pt>
                <c:pt idx="405">
                  <c:v>9.1462656855583191E-2</c:v>
                </c:pt>
                <c:pt idx="406">
                  <c:v>8.9821882545948029E-2</c:v>
                </c:pt>
                <c:pt idx="407">
                  <c:v>8.5526317358016968E-2</c:v>
                </c:pt>
                <c:pt idx="408">
                  <c:v>8.7140113115310669E-2</c:v>
                </c:pt>
                <c:pt idx="409">
                  <c:v>8.219512552022934E-2</c:v>
                </c:pt>
                <c:pt idx="410">
                  <c:v>8.3130180835723877E-2</c:v>
                </c:pt>
                <c:pt idx="411">
                  <c:v>9.1634936630725861E-2</c:v>
                </c:pt>
                <c:pt idx="412">
                  <c:v>8.9318715035915375E-2</c:v>
                </c:pt>
                <c:pt idx="413">
                  <c:v>9.0215384960174561E-2</c:v>
                </c:pt>
                <c:pt idx="414">
                  <c:v>8.9475706219673157E-2</c:v>
                </c:pt>
                <c:pt idx="415">
                  <c:v>8.197716623544693E-2</c:v>
                </c:pt>
                <c:pt idx="416">
                  <c:v>7.3534995317459106E-2</c:v>
                </c:pt>
                <c:pt idx="417">
                  <c:v>7.7961020171642303E-2</c:v>
                </c:pt>
                <c:pt idx="418">
                  <c:v>8.5862420499324799E-2</c:v>
                </c:pt>
                <c:pt idx="419">
                  <c:v>8.7564572691917419E-2</c:v>
                </c:pt>
                <c:pt idx="420">
                  <c:v>7.7998988330364227E-2</c:v>
                </c:pt>
                <c:pt idx="421">
                  <c:v>7.2145543992519379E-2</c:v>
                </c:pt>
                <c:pt idx="422">
                  <c:v>7.3018252849578857E-2</c:v>
                </c:pt>
                <c:pt idx="423">
                  <c:v>8.1981420516967773E-2</c:v>
                </c:pt>
                <c:pt idx="424">
                  <c:v>8.2556262612342834E-2</c:v>
                </c:pt>
                <c:pt idx="425">
                  <c:v>7.0754103362560272E-2</c:v>
                </c:pt>
                <c:pt idx="426">
                  <c:v>7.0262864232063293E-2</c:v>
                </c:pt>
                <c:pt idx="427">
                  <c:v>7.307790219783783E-2</c:v>
                </c:pt>
                <c:pt idx="428">
                  <c:v>7.1446351706981659E-2</c:v>
                </c:pt>
                <c:pt idx="429">
                  <c:v>7.0179790258407593E-2</c:v>
                </c:pt>
                <c:pt idx="430">
                  <c:v>7.7800564467906952E-2</c:v>
                </c:pt>
                <c:pt idx="431">
                  <c:v>7.9221591353416443E-2</c:v>
                </c:pt>
                <c:pt idx="432">
                  <c:v>6.7647442221641541E-2</c:v>
                </c:pt>
                <c:pt idx="433">
                  <c:v>6.8397723138332367E-2</c:v>
                </c:pt>
                <c:pt idx="434">
                  <c:v>6.2638990581035614E-2</c:v>
                </c:pt>
                <c:pt idx="435">
                  <c:v>7.8217819333076477E-2</c:v>
                </c:pt>
                <c:pt idx="436">
                  <c:v>7.301001250743866E-2</c:v>
                </c:pt>
                <c:pt idx="437">
                  <c:v>6.4583882689476013E-2</c:v>
                </c:pt>
                <c:pt idx="438">
                  <c:v>6.6468380391597748E-2</c:v>
                </c:pt>
                <c:pt idx="439">
                  <c:v>6.6446028649806976E-2</c:v>
                </c:pt>
                <c:pt idx="440">
                  <c:v>6.0693264007568359E-2</c:v>
                </c:pt>
                <c:pt idx="441">
                  <c:v>6.3111796975135803E-2</c:v>
                </c:pt>
                <c:pt idx="442">
                  <c:v>6.7495793104171753E-2</c:v>
                </c:pt>
                <c:pt idx="443">
                  <c:v>7.1816913783550262E-2</c:v>
                </c:pt>
                <c:pt idx="444">
                  <c:v>6.2252704054117203E-2</c:v>
                </c:pt>
                <c:pt idx="445">
                  <c:v>6.1221815645694733E-2</c:v>
                </c:pt>
                <c:pt idx="446">
                  <c:v>5.9093225747346878E-2</c:v>
                </c:pt>
                <c:pt idx="447">
                  <c:v>5.8956630527973175E-2</c:v>
                </c:pt>
                <c:pt idx="448">
                  <c:v>5.9687785804271698E-2</c:v>
                </c:pt>
                <c:pt idx="449">
                  <c:v>6.0617614537477493E-2</c:v>
                </c:pt>
                <c:pt idx="450">
                  <c:v>5.5655758827924728E-2</c:v>
                </c:pt>
                <c:pt idx="451">
                  <c:v>5.1256027072668076E-2</c:v>
                </c:pt>
                <c:pt idx="452">
                  <c:v>5.3915590047836304E-2</c:v>
                </c:pt>
                <c:pt idx="453">
                  <c:v>5.277489498257637E-2</c:v>
                </c:pt>
                <c:pt idx="454">
                  <c:v>5.9158749878406525E-2</c:v>
                </c:pt>
                <c:pt idx="455">
                  <c:v>6.008419394493103E-2</c:v>
                </c:pt>
                <c:pt idx="456">
                  <c:v>5.0874195992946625E-2</c:v>
                </c:pt>
                <c:pt idx="457">
                  <c:v>4.7765176743268967E-2</c:v>
                </c:pt>
                <c:pt idx="458">
                  <c:v>4.72068190574646E-2</c:v>
                </c:pt>
                <c:pt idx="459">
                  <c:v>5.3338602185249329E-2</c:v>
                </c:pt>
                <c:pt idx="460">
                  <c:v>5.4917693138122559E-2</c:v>
                </c:pt>
                <c:pt idx="461">
                  <c:v>5.082252249121666E-2</c:v>
                </c:pt>
                <c:pt idx="462">
                  <c:v>4.5958146452903748E-2</c:v>
                </c:pt>
                <c:pt idx="463">
                  <c:v>4.5620683580636978E-2</c:v>
                </c:pt>
                <c:pt idx="464">
                  <c:v>4.793432354927063E-2</c:v>
                </c:pt>
                <c:pt idx="465">
                  <c:v>4.6043749898672104E-2</c:v>
                </c:pt>
                <c:pt idx="466">
                  <c:v>5.1278527826070786E-2</c:v>
                </c:pt>
                <c:pt idx="467">
                  <c:v>5.3929537534713745E-2</c:v>
                </c:pt>
                <c:pt idx="468">
                  <c:v>4.9906089901924133E-2</c:v>
                </c:pt>
                <c:pt idx="469">
                  <c:v>4.1874915361404419E-2</c:v>
                </c:pt>
                <c:pt idx="470">
                  <c:v>4.0124289691448212E-2</c:v>
                </c:pt>
                <c:pt idx="471">
                  <c:v>5.4111406207084656E-2</c:v>
                </c:pt>
                <c:pt idx="472">
                  <c:v>5.5385027080774307E-2</c:v>
                </c:pt>
                <c:pt idx="473">
                  <c:v>4.7271277755498886E-2</c:v>
                </c:pt>
                <c:pt idx="474">
                  <c:v>4.6225164085626602E-2</c:v>
                </c:pt>
                <c:pt idx="475">
                  <c:v>4.3085657060146332E-2</c:v>
                </c:pt>
                <c:pt idx="476">
                  <c:v>4.3694399297237396E-2</c:v>
                </c:pt>
                <c:pt idx="477">
                  <c:v>4.5496750622987747E-2</c:v>
                </c:pt>
                <c:pt idx="478">
                  <c:v>5.0434533506631851E-2</c:v>
                </c:pt>
                <c:pt idx="479">
                  <c:v>4.4661547988653183E-2</c:v>
                </c:pt>
                <c:pt idx="480">
                  <c:v>4.265272244811058E-2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B8-42DC-B1D9-593FFEE4F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01824"/>
        <c:axId val="87503616"/>
      </c:scatterChart>
      <c:valAx>
        <c:axId val="87501824"/>
        <c:scaling>
          <c:orientation val="minMax"/>
          <c:max val="2017.03"/>
          <c:min val="1976"/>
        </c:scaling>
        <c:delete val="0"/>
        <c:axPos val="b"/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7503616"/>
        <c:crosses val="autoZero"/>
        <c:crossBetween val="midCat"/>
      </c:valAx>
      <c:valAx>
        <c:axId val="8750361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75018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Sheet2!$J$432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Sheet2!$I$433:$I$467</c:f>
              <c:numCache>
                <c:formatCode>0.0%</c:formatCode>
                <c:ptCount val="35"/>
                <c:pt idx="0">
                  <c:v>-1.3000000000000001E-2</c:v>
                </c:pt>
                <c:pt idx="1">
                  <c:v>-1.2E-2</c:v>
                </c:pt>
                <c:pt idx="2">
                  <c:v>-1.0999999999999999E-2</c:v>
                </c:pt>
                <c:pt idx="3">
                  <c:v>-9.9999999999999985E-3</c:v>
                </c:pt>
                <c:pt idx="4">
                  <c:v>-8.9999999999999993E-3</c:v>
                </c:pt>
                <c:pt idx="5">
                  <c:v>-8.0000000000000002E-3</c:v>
                </c:pt>
                <c:pt idx="6">
                  <c:v>-6.9999999999999993E-3</c:v>
                </c:pt>
                <c:pt idx="7">
                  <c:v>-6.0000000000000001E-3</c:v>
                </c:pt>
                <c:pt idx="8">
                  <c:v>-5.0000000000000001E-3</c:v>
                </c:pt>
                <c:pt idx="9">
                  <c:v>-4.0000000000000001E-3</c:v>
                </c:pt>
                <c:pt idx="10">
                  <c:v>-3.0000000000000005E-3</c:v>
                </c:pt>
                <c:pt idx="11">
                  <c:v>-2.0000000000000005E-3</c:v>
                </c:pt>
                <c:pt idx="12">
                  <c:v>-1.0000000000000002E-3</c:v>
                </c:pt>
                <c:pt idx="13">
                  <c:v>0</c:v>
                </c:pt>
                <c:pt idx="14">
                  <c:v>1E-3</c:v>
                </c:pt>
                <c:pt idx="15">
                  <c:v>2E-3</c:v>
                </c:pt>
                <c:pt idx="16">
                  <c:v>3.0000000000000005E-3</c:v>
                </c:pt>
                <c:pt idx="17">
                  <c:v>4.0000000000000001E-3</c:v>
                </c:pt>
                <c:pt idx="18">
                  <c:v>5.0000000000000001E-3</c:v>
                </c:pt>
                <c:pt idx="19">
                  <c:v>6.0000000000000001E-3</c:v>
                </c:pt>
                <c:pt idx="20">
                  <c:v>6.9999999999999993E-3</c:v>
                </c:pt>
                <c:pt idx="21">
                  <c:v>8.0000000000000002E-3</c:v>
                </c:pt>
                <c:pt idx="22">
                  <c:v>8.9999999999999993E-3</c:v>
                </c:pt>
                <c:pt idx="23">
                  <c:v>9.9999999999999985E-3</c:v>
                </c:pt>
                <c:pt idx="24">
                  <c:v>1.0999999999999999E-2</c:v>
                </c:pt>
                <c:pt idx="25">
                  <c:v>1.2E-2</c:v>
                </c:pt>
                <c:pt idx="26">
                  <c:v>1.3000000000000001E-2</c:v>
                </c:pt>
                <c:pt idx="27">
                  <c:v>1.4000000000000002E-2</c:v>
                </c:pt>
                <c:pt idx="28">
                  <c:v>1.5000000000000003E-2</c:v>
                </c:pt>
                <c:pt idx="29">
                  <c:v>1.6000000000000004E-2</c:v>
                </c:pt>
                <c:pt idx="30">
                  <c:v>1.7000000000000005E-2</c:v>
                </c:pt>
                <c:pt idx="31">
                  <c:v>1.8000000000000006E-2</c:v>
                </c:pt>
                <c:pt idx="32">
                  <c:v>1.9000000000000006E-2</c:v>
                </c:pt>
                <c:pt idx="33">
                  <c:v>2.0000000000000004E-2</c:v>
                </c:pt>
                <c:pt idx="34">
                  <c:v>2.1000000000000005E-2</c:v>
                </c:pt>
              </c:numCache>
            </c:numRef>
          </c:cat>
          <c:val>
            <c:numRef>
              <c:f>Sheet2!$J$433:$J$467</c:f>
              <c:numCache>
                <c:formatCode>General</c:formatCode>
                <c:ptCount val="35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  <c:pt idx="7">
                  <c:v>8</c:v>
                </c:pt>
                <c:pt idx="8">
                  <c:v>15</c:v>
                </c:pt>
                <c:pt idx="9">
                  <c:v>11</c:v>
                </c:pt>
                <c:pt idx="10">
                  <c:v>7</c:v>
                </c:pt>
                <c:pt idx="11">
                  <c:v>15</c:v>
                </c:pt>
                <c:pt idx="12">
                  <c:v>15</c:v>
                </c:pt>
                <c:pt idx="13">
                  <c:v>26</c:v>
                </c:pt>
                <c:pt idx="14">
                  <c:v>32</c:v>
                </c:pt>
                <c:pt idx="15">
                  <c:v>44</c:v>
                </c:pt>
                <c:pt idx="16">
                  <c:v>54</c:v>
                </c:pt>
                <c:pt idx="17">
                  <c:v>39</c:v>
                </c:pt>
                <c:pt idx="18">
                  <c:v>30</c:v>
                </c:pt>
                <c:pt idx="19">
                  <c:v>48</c:v>
                </c:pt>
                <c:pt idx="20">
                  <c:v>37</c:v>
                </c:pt>
                <c:pt idx="21">
                  <c:v>27</c:v>
                </c:pt>
                <c:pt idx="22">
                  <c:v>21</c:v>
                </c:pt>
                <c:pt idx="23">
                  <c:v>13</c:v>
                </c:pt>
                <c:pt idx="24">
                  <c:v>8</c:v>
                </c:pt>
                <c:pt idx="25">
                  <c:v>2</c:v>
                </c:pt>
                <c:pt idx="26">
                  <c:v>4</c:v>
                </c:pt>
                <c:pt idx="27">
                  <c:v>2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E-422D-84DC-3776B77AC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3300224"/>
        <c:axId val="93301760"/>
      </c:barChart>
      <c:catAx>
        <c:axId val="9330022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3301760"/>
        <c:crosses val="autoZero"/>
        <c:auto val="1"/>
        <c:lblAlgn val="ctr"/>
        <c:lblOffset val="100"/>
        <c:tickLblSkip val="1"/>
        <c:noMultiLvlLbl val="0"/>
      </c:catAx>
      <c:valAx>
        <c:axId val="93301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3300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Sheet2!$J$432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Sheet2!$I$433:$I$467</c:f>
              <c:numCache>
                <c:formatCode>0.0%</c:formatCode>
                <c:ptCount val="35"/>
                <c:pt idx="0">
                  <c:v>-1.3000000000000001E-2</c:v>
                </c:pt>
                <c:pt idx="1">
                  <c:v>-1.2E-2</c:v>
                </c:pt>
                <c:pt idx="2">
                  <c:v>-1.0999999999999999E-2</c:v>
                </c:pt>
                <c:pt idx="3">
                  <c:v>-9.9999999999999985E-3</c:v>
                </c:pt>
                <c:pt idx="4">
                  <c:v>-8.9999999999999993E-3</c:v>
                </c:pt>
                <c:pt idx="5">
                  <c:v>-8.0000000000000002E-3</c:v>
                </c:pt>
                <c:pt idx="6">
                  <c:v>-6.9999999999999993E-3</c:v>
                </c:pt>
                <c:pt idx="7">
                  <c:v>-6.0000000000000001E-3</c:v>
                </c:pt>
                <c:pt idx="8">
                  <c:v>-5.0000000000000001E-3</c:v>
                </c:pt>
                <c:pt idx="9">
                  <c:v>-4.0000000000000001E-3</c:v>
                </c:pt>
                <c:pt idx="10">
                  <c:v>-3.0000000000000005E-3</c:v>
                </c:pt>
                <c:pt idx="11">
                  <c:v>-2.0000000000000005E-3</c:v>
                </c:pt>
                <c:pt idx="12">
                  <c:v>-1.0000000000000002E-3</c:v>
                </c:pt>
                <c:pt idx="13">
                  <c:v>0</c:v>
                </c:pt>
                <c:pt idx="14">
                  <c:v>1E-3</c:v>
                </c:pt>
                <c:pt idx="15">
                  <c:v>2E-3</c:v>
                </c:pt>
                <c:pt idx="16">
                  <c:v>3.0000000000000005E-3</c:v>
                </c:pt>
                <c:pt idx="17">
                  <c:v>4.0000000000000001E-3</c:v>
                </c:pt>
                <c:pt idx="18">
                  <c:v>5.0000000000000001E-3</c:v>
                </c:pt>
                <c:pt idx="19">
                  <c:v>6.0000000000000001E-3</c:v>
                </c:pt>
                <c:pt idx="20">
                  <c:v>6.9999999999999993E-3</c:v>
                </c:pt>
                <c:pt idx="21">
                  <c:v>8.0000000000000002E-3</c:v>
                </c:pt>
                <c:pt idx="22">
                  <c:v>8.9999999999999993E-3</c:v>
                </c:pt>
                <c:pt idx="23">
                  <c:v>9.9999999999999985E-3</c:v>
                </c:pt>
                <c:pt idx="24">
                  <c:v>1.0999999999999999E-2</c:v>
                </c:pt>
                <c:pt idx="25">
                  <c:v>1.2E-2</c:v>
                </c:pt>
                <c:pt idx="26">
                  <c:v>1.3000000000000001E-2</c:v>
                </c:pt>
                <c:pt idx="27">
                  <c:v>1.4000000000000002E-2</c:v>
                </c:pt>
                <c:pt idx="28">
                  <c:v>1.5000000000000003E-2</c:v>
                </c:pt>
                <c:pt idx="29">
                  <c:v>1.6000000000000004E-2</c:v>
                </c:pt>
                <c:pt idx="30">
                  <c:v>1.7000000000000005E-2</c:v>
                </c:pt>
                <c:pt idx="31">
                  <c:v>1.8000000000000006E-2</c:v>
                </c:pt>
                <c:pt idx="32">
                  <c:v>1.9000000000000006E-2</c:v>
                </c:pt>
                <c:pt idx="33">
                  <c:v>2.0000000000000004E-2</c:v>
                </c:pt>
                <c:pt idx="34">
                  <c:v>2.1000000000000005E-2</c:v>
                </c:pt>
              </c:numCache>
            </c:numRef>
          </c:cat>
          <c:val>
            <c:numRef>
              <c:f>Sheet2!$J$433:$J$467</c:f>
              <c:numCache>
                <c:formatCode>General</c:formatCode>
                <c:ptCount val="35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  <c:pt idx="7">
                  <c:v>8</c:v>
                </c:pt>
                <c:pt idx="8">
                  <c:v>15</c:v>
                </c:pt>
                <c:pt idx="9">
                  <c:v>11</c:v>
                </c:pt>
                <c:pt idx="10">
                  <c:v>7</c:v>
                </c:pt>
                <c:pt idx="11">
                  <c:v>15</c:v>
                </c:pt>
                <c:pt idx="12">
                  <c:v>15</c:v>
                </c:pt>
                <c:pt idx="13">
                  <c:v>26</c:v>
                </c:pt>
                <c:pt idx="14">
                  <c:v>32</c:v>
                </c:pt>
                <c:pt idx="15">
                  <c:v>44</c:v>
                </c:pt>
                <c:pt idx="16">
                  <c:v>54</c:v>
                </c:pt>
                <c:pt idx="17">
                  <c:v>39</c:v>
                </c:pt>
                <c:pt idx="18">
                  <c:v>30</c:v>
                </c:pt>
                <c:pt idx="19">
                  <c:v>48</c:v>
                </c:pt>
                <c:pt idx="20">
                  <c:v>37</c:v>
                </c:pt>
                <c:pt idx="21">
                  <c:v>27</c:v>
                </c:pt>
                <c:pt idx="22">
                  <c:v>21</c:v>
                </c:pt>
                <c:pt idx="23">
                  <c:v>13</c:v>
                </c:pt>
                <c:pt idx="24">
                  <c:v>8</c:v>
                </c:pt>
                <c:pt idx="25">
                  <c:v>2</c:v>
                </c:pt>
                <c:pt idx="26">
                  <c:v>4</c:v>
                </c:pt>
                <c:pt idx="27">
                  <c:v>2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E-422D-84DC-3776B77AC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3021696"/>
        <c:axId val="93023232"/>
      </c:barChart>
      <c:catAx>
        <c:axId val="9302169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3023232"/>
        <c:crosses val="autoZero"/>
        <c:auto val="1"/>
        <c:lblAlgn val="ctr"/>
        <c:lblOffset val="100"/>
        <c:tickLblSkip val="1"/>
        <c:noMultiLvlLbl val="0"/>
      </c:catAx>
      <c:valAx>
        <c:axId val="93023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3021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solidFill>
                  <a:srgbClr val="0070C0"/>
                </a:solidFill>
              </a:ln>
            </c:spPr>
          </c:marker>
          <c:trendline>
            <c:spPr>
              <a:ln w="38100">
                <a:noFill/>
              </a:ln>
            </c:spPr>
            <c:trendlineType val="movingAvg"/>
            <c:period val="6"/>
            <c:dispRSqr val="0"/>
            <c:dispEq val="0"/>
          </c:trendline>
          <c:xVal>
            <c:numRef>
              <c:f>Sheet1!$A$2:$A$482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Sheet1!$B$2:$B$482</c:f>
              <c:numCache>
                <c:formatCode>General</c:formatCode>
                <c:ptCount val="481"/>
                <c:pt idx="0">
                  <c:v>8.1545896828174591E-2</c:v>
                </c:pt>
                <c:pt idx="1">
                  <c:v>8.7509579956531525E-2</c:v>
                </c:pt>
                <c:pt idx="2">
                  <c:v>8.2181401550769806E-2</c:v>
                </c:pt>
                <c:pt idx="3">
                  <c:v>7.8081995248794556E-2</c:v>
                </c:pt>
                <c:pt idx="4">
                  <c:v>7.2160422801971436E-2</c:v>
                </c:pt>
                <c:pt idx="5">
                  <c:v>9.2901289463043213E-2</c:v>
                </c:pt>
                <c:pt idx="6">
                  <c:v>8.0800704658031464E-2</c:v>
                </c:pt>
                <c:pt idx="7">
                  <c:v>7.8377597033977509E-2</c:v>
                </c:pt>
                <c:pt idx="8">
                  <c:v>7.9126127064228058E-2</c:v>
                </c:pt>
                <c:pt idx="9">
                  <c:v>7.7033840119838715E-2</c:v>
                </c:pt>
                <c:pt idx="10">
                  <c:v>7.6319150626659393E-2</c:v>
                </c:pt>
                <c:pt idx="11">
                  <c:v>9.4419971108436584E-2</c:v>
                </c:pt>
                <c:pt idx="12">
                  <c:v>8.9797697961330414E-2</c:v>
                </c:pt>
                <c:pt idx="13">
                  <c:v>6.9151543080806732E-2</c:v>
                </c:pt>
                <c:pt idx="14">
                  <c:v>6.0666833072900772E-2</c:v>
                </c:pt>
                <c:pt idx="15">
                  <c:v>7.3984153568744659E-2</c:v>
                </c:pt>
                <c:pt idx="16">
                  <c:v>7.3418043553829193E-2</c:v>
                </c:pt>
                <c:pt idx="17">
                  <c:v>7.01884925365448E-2</c:v>
                </c:pt>
                <c:pt idx="18">
                  <c:v>6.9816730916500092E-2</c:v>
                </c:pt>
                <c:pt idx="19">
                  <c:v>5.6890010833740234E-2</c:v>
                </c:pt>
                <c:pt idx="20">
                  <c:v>7.0192664861679077E-2</c:v>
                </c:pt>
                <c:pt idx="21">
                  <c:v>6.5831884741783142E-2</c:v>
                </c:pt>
                <c:pt idx="22">
                  <c:v>5.8395061641931534E-2</c:v>
                </c:pt>
                <c:pt idx="23">
                  <c:v>6.2438905239105225E-2</c:v>
                </c:pt>
                <c:pt idx="24">
                  <c:v>5.6484580039978027E-2</c:v>
                </c:pt>
                <c:pt idx="25">
                  <c:v>5.8198560029268265E-2</c:v>
                </c:pt>
                <c:pt idx="26">
                  <c:v>6.1464004218578339E-2</c:v>
                </c:pt>
                <c:pt idx="27">
                  <c:v>6.943928450345993E-2</c:v>
                </c:pt>
                <c:pt idx="28">
                  <c:v>6.4951129257678986E-2</c:v>
                </c:pt>
                <c:pt idx="29">
                  <c:v>6.8582132458686829E-2</c:v>
                </c:pt>
                <c:pt idx="30">
                  <c:v>6.1382308602333069E-2</c:v>
                </c:pt>
                <c:pt idx="31">
                  <c:v>5.6358210742473602E-2</c:v>
                </c:pt>
                <c:pt idx="32">
                  <c:v>6.2412012368440628E-2</c:v>
                </c:pt>
                <c:pt idx="33">
                  <c:v>6.5113089978694916E-2</c:v>
                </c:pt>
                <c:pt idx="34">
                  <c:v>5.6388292461633682E-2</c:v>
                </c:pt>
                <c:pt idx="35">
                  <c:v>5.9767961502075195E-2</c:v>
                </c:pt>
                <c:pt idx="36">
                  <c:v>5.901038646697998E-2</c:v>
                </c:pt>
                <c:pt idx="37">
                  <c:v>6.5672360360622406E-2</c:v>
                </c:pt>
                <c:pt idx="38">
                  <c:v>5.9495758265256882E-2</c:v>
                </c:pt>
                <c:pt idx="39">
                  <c:v>6.9793358445167542E-2</c:v>
                </c:pt>
                <c:pt idx="40">
                  <c:v>7.4722766876220703E-2</c:v>
                </c:pt>
                <c:pt idx="41">
                  <c:v>7.1179129183292389E-2</c:v>
                </c:pt>
                <c:pt idx="42">
                  <c:v>6.8723000586032867E-2</c:v>
                </c:pt>
                <c:pt idx="43">
                  <c:v>7.115577906370163E-2</c:v>
                </c:pt>
                <c:pt idx="44">
                  <c:v>8.463595062494278E-2</c:v>
                </c:pt>
                <c:pt idx="45">
                  <c:v>7.7226720750331879E-2</c:v>
                </c:pt>
                <c:pt idx="46">
                  <c:v>7.9639747738838196E-2</c:v>
                </c:pt>
                <c:pt idx="47">
                  <c:v>7.7390596270561218E-2</c:v>
                </c:pt>
                <c:pt idx="48">
                  <c:v>7.5517907738685608E-2</c:v>
                </c:pt>
                <c:pt idx="49">
                  <c:v>7.9492382705211639E-2</c:v>
                </c:pt>
                <c:pt idx="50">
                  <c:v>7.3677711188793182E-2</c:v>
                </c:pt>
                <c:pt idx="51">
                  <c:v>8.0463334918022156E-2</c:v>
                </c:pt>
                <c:pt idx="52">
                  <c:v>8.4309622645378113E-2</c:v>
                </c:pt>
                <c:pt idx="53">
                  <c:v>7.3982872068881989E-2</c:v>
                </c:pt>
                <c:pt idx="54">
                  <c:v>7.0383809506893158E-2</c:v>
                </c:pt>
                <c:pt idx="55">
                  <c:v>7.7696427702903748E-2</c:v>
                </c:pt>
                <c:pt idx="56">
                  <c:v>8.0377191305160522E-2</c:v>
                </c:pt>
                <c:pt idx="57">
                  <c:v>7.5578115880489349E-2</c:v>
                </c:pt>
                <c:pt idx="58">
                  <c:v>6.90489262342453E-2</c:v>
                </c:pt>
                <c:pt idx="59">
                  <c:v>7.0436403155326843E-2</c:v>
                </c:pt>
                <c:pt idx="60">
                  <c:v>7.3274418711662292E-2</c:v>
                </c:pt>
                <c:pt idx="61">
                  <c:v>7.6769687235355377E-2</c:v>
                </c:pt>
                <c:pt idx="62">
                  <c:v>8.3850935101509094E-2</c:v>
                </c:pt>
                <c:pt idx="63">
                  <c:v>9.5780685544013977E-2</c:v>
                </c:pt>
                <c:pt idx="64">
                  <c:v>0.10082760453224182</c:v>
                </c:pt>
                <c:pt idx="65">
                  <c:v>9.9531069397926331E-2</c:v>
                </c:pt>
                <c:pt idx="66">
                  <c:v>9.4732180237770081E-2</c:v>
                </c:pt>
                <c:pt idx="67">
                  <c:v>8.5940070450305939E-2</c:v>
                </c:pt>
                <c:pt idx="68">
                  <c:v>9.6164725720882416E-2</c:v>
                </c:pt>
                <c:pt idx="69">
                  <c:v>9.3123681843280792E-2</c:v>
                </c:pt>
                <c:pt idx="70">
                  <c:v>9.2770673334598541E-2</c:v>
                </c:pt>
                <c:pt idx="71">
                  <c:v>0.10018634051084518</c:v>
                </c:pt>
                <c:pt idx="72">
                  <c:v>9.6522033214569092E-2</c:v>
                </c:pt>
                <c:pt idx="73">
                  <c:v>0.10802709311246872</c:v>
                </c:pt>
                <c:pt idx="74">
                  <c:v>0.10339275747537613</c:v>
                </c:pt>
                <c:pt idx="75">
                  <c:v>0.11426985263824463</c:v>
                </c:pt>
                <c:pt idx="76">
                  <c:v>0.11720293015241623</c:v>
                </c:pt>
                <c:pt idx="77">
                  <c:v>0.10236673057079315</c:v>
                </c:pt>
                <c:pt idx="78">
                  <c:v>0.10239771008491516</c:v>
                </c:pt>
                <c:pt idx="79">
                  <c:v>9.9943913519382477E-2</c:v>
                </c:pt>
                <c:pt idx="80">
                  <c:v>0.10537049919366837</c:v>
                </c:pt>
                <c:pt idx="81">
                  <c:v>9.3106538057327271E-2</c:v>
                </c:pt>
                <c:pt idx="82">
                  <c:v>8.902343362569809E-2</c:v>
                </c:pt>
                <c:pt idx="83">
                  <c:v>8.3741649985313416E-2</c:v>
                </c:pt>
                <c:pt idx="84">
                  <c:v>8.0487526953220367E-2</c:v>
                </c:pt>
                <c:pt idx="85">
                  <c:v>8.1504344940185547E-2</c:v>
                </c:pt>
                <c:pt idx="86">
                  <c:v>7.9226940870285034E-2</c:v>
                </c:pt>
                <c:pt idx="87">
                  <c:v>8.9161038398742676E-2</c:v>
                </c:pt>
                <c:pt idx="88">
                  <c:v>8.0818839371204376E-2</c:v>
                </c:pt>
                <c:pt idx="89">
                  <c:v>9.0249434113502502E-2</c:v>
                </c:pt>
                <c:pt idx="90">
                  <c:v>7.6635077595710754E-2</c:v>
                </c:pt>
                <c:pt idx="91">
                  <c:v>7.1746185421943665E-2</c:v>
                </c:pt>
                <c:pt idx="92">
                  <c:v>7.3585323989391327E-2</c:v>
                </c:pt>
                <c:pt idx="93">
                  <c:v>7.3500290513038635E-2</c:v>
                </c:pt>
                <c:pt idx="94">
                  <c:v>7.1509651839733124E-2</c:v>
                </c:pt>
                <c:pt idx="95">
                  <c:v>7.0964694023132324E-2</c:v>
                </c:pt>
                <c:pt idx="96">
                  <c:v>7.4848204851150513E-2</c:v>
                </c:pt>
                <c:pt idx="97">
                  <c:v>7.0331625640392303E-2</c:v>
                </c:pt>
                <c:pt idx="98">
                  <c:v>6.6909573972225189E-2</c:v>
                </c:pt>
                <c:pt idx="99">
                  <c:v>8.5625506937503815E-2</c:v>
                </c:pt>
                <c:pt idx="100">
                  <c:v>8.0246910452842712E-2</c:v>
                </c:pt>
                <c:pt idx="101">
                  <c:v>8.0032430589199066E-2</c:v>
                </c:pt>
                <c:pt idx="102">
                  <c:v>7.7100113034248352E-2</c:v>
                </c:pt>
                <c:pt idx="103">
                  <c:v>6.4693495631217957E-2</c:v>
                </c:pt>
                <c:pt idx="104">
                  <c:v>7.2696439921855927E-2</c:v>
                </c:pt>
                <c:pt idx="105">
                  <c:v>6.8387381732463837E-2</c:v>
                </c:pt>
                <c:pt idx="106">
                  <c:v>6.6153846681118011E-2</c:v>
                </c:pt>
                <c:pt idx="107">
                  <c:v>6.7049391567707062E-2</c:v>
                </c:pt>
                <c:pt idx="108">
                  <c:v>6.2144886702299118E-2</c:v>
                </c:pt>
                <c:pt idx="109">
                  <c:v>7.5454123318195343E-2</c:v>
                </c:pt>
                <c:pt idx="110">
                  <c:v>8.2113824784755707E-2</c:v>
                </c:pt>
                <c:pt idx="111">
                  <c:v>7.374495267868042E-2</c:v>
                </c:pt>
                <c:pt idx="112">
                  <c:v>6.7832715809345245E-2</c:v>
                </c:pt>
                <c:pt idx="113">
                  <c:v>6.7758329212665558E-2</c:v>
                </c:pt>
                <c:pt idx="114">
                  <c:v>7.5418680906295776E-2</c:v>
                </c:pt>
                <c:pt idx="115">
                  <c:v>6.6091299057006836E-2</c:v>
                </c:pt>
                <c:pt idx="116">
                  <c:v>6.7290551960468292E-2</c:v>
                </c:pt>
                <c:pt idx="117">
                  <c:v>6.8428337574005127E-2</c:v>
                </c:pt>
                <c:pt idx="118">
                  <c:v>6.6140294075012207E-2</c:v>
                </c:pt>
                <c:pt idx="119">
                  <c:v>7.6194822788238525E-2</c:v>
                </c:pt>
                <c:pt idx="120">
                  <c:v>6.2662258744239807E-2</c:v>
                </c:pt>
                <c:pt idx="121">
                  <c:v>7.2025284171104431E-2</c:v>
                </c:pt>
                <c:pt idx="122">
                  <c:v>7.6219156384468079E-2</c:v>
                </c:pt>
                <c:pt idx="123">
                  <c:v>6.7422226071357727E-2</c:v>
                </c:pt>
                <c:pt idx="124">
                  <c:v>6.8156547844409943E-2</c:v>
                </c:pt>
                <c:pt idx="125">
                  <c:v>5.5057469755411148E-2</c:v>
                </c:pt>
                <c:pt idx="126">
                  <c:v>6.3757248222827911E-2</c:v>
                </c:pt>
                <c:pt idx="127">
                  <c:v>6.1197042465209961E-2</c:v>
                </c:pt>
                <c:pt idx="128">
                  <c:v>5.9379987418651581E-2</c:v>
                </c:pt>
                <c:pt idx="129">
                  <c:v>5.4066181182861328E-2</c:v>
                </c:pt>
                <c:pt idx="130">
                  <c:v>6.0306530445814133E-2</c:v>
                </c:pt>
                <c:pt idx="131">
                  <c:v>5.5132228881120682E-2</c:v>
                </c:pt>
                <c:pt idx="132">
                  <c:v>5.3401362150907516E-2</c:v>
                </c:pt>
                <c:pt idx="133">
                  <c:v>6.3384398818016052E-2</c:v>
                </c:pt>
                <c:pt idx="134">
                  <c:v>6.4974032342433929E-2</c:v>
                </c:pt>
                <c:pt idx="135">
                  <c:v>5.9208899736404419E-2</c:v>
                </c:pt>
                <c:pt idx="136">
                  <c:v>5.3879834711551666E-2</c:v>
                </c:pt>
                <c:pt idx="137">
                  <c:v>5.7948030531406403E-2</c:v>
                </c:pt>
                <c:pt idx="138">
                  <c:v>5.5548831820487976E-2</c:v>
                </c:pt>
                <c:pt idx="139">
                  <c:v>5.5762976408004761E-2</c:v>
                </c:pt>
                <c:pt idx="140">
                  <c:v>5.4480288177728653E-2</c:v>
                </c:pt>
                <c:pt idx="141">
                  <c:v>5.3344622254371643E-2</c:v>
                </c:pt>
                <c:pt idx="142">
                  <c:v>4.9845714122056961E-2</c:v>
                </c:pt>
                <c:pt idx="143">
                  <c:v>5.3897757083177567E-2</c:v>
                </c:pt>
                <c:pt idx="144">
                  <c:v>4.8679567873477936E-2</c:v>
                </c:pt>
                <c:pt idx="145">
                  <c:v>6.4251624047756195E-2</c:v>
                </c:pt>
                <c:pt idx="146">
                  <c:v>5.6400742381811142E-2</c:v>
                </c:pt>
                <c:pt idx="147">
                  <c:v>5.238095298409462E-2</c:v>
                </c:pt>
                <c:pt idx="148">
                  <c:v>4.6200200915336609E-2</c:v>
                </c:pt>
                <c:pt idx="149">
                  <c:v>5.1529411226511002E-2</c:v>
                </c:pt>
                <c:pt idx="150">
                  <c:v>5.5348046123981476E-2</c:v>
                </c:pt>
                <c:pt idx="151">
                  <c:v>4.5248869806528091E-2</c:v>
                </c:pt>
                <c:pt idx="152">
                  <c:v>5.1831051707267761E-2</c:v>
                </c:pt>
                <c:pt idx="153">
                  <c:v>5.0977256149053574E-2</c:v>
                </c:pt>
                <c:pt idx="154">
                  <c:v>5.0668783485889435E-2</c:v>
                </c:pt>
                <c:pt idx="155">
                  <c:v>5.3688950836658478E-2</c:v>
                </c:pt>
                <c:pt idx="156">
                  <c:v>5.1769860088825226E-2</c:v>
                </c:pt>
                <c:pt idx="157">
                  <c:v>5.8519389480352402E-2</c:v>
                </c:pt>
                <c:pt idx="158">
                  <c:v>5.6423407047986984E-2</c:v>
                </c:pt>
                <c:pt idx="159">
                  <c:v>5.4985169321298599E-2</c:v>
                </c:pt>
                <c:pt idx="160">
                  <c:v>5.4173264652490616E-2</c:v>
                </c:pt>
                <c:pt idx="161">
                  <c:v>5.5816080421209335E-2</c:v>
                </c:pt>
                <c:pt idx="162">
                  <c:v>5.505935475230217E-2</c:v>
                </c:pt>
                <c:pt idx="163">
                  <c:v>5.560683086514473E-2</c:v>
                </c:pt>
                <c:pt idx="164">
                  <c:v>5.1961459219455719E-2</c:v>
                </c:pt>
                <c:pt idx="165">
                  <c:v>5.4853759706020355E-2</c:v>
                </c:pt>
                <c:pt idx="166">
                  <c:v>5.244101956486702E-2</c:v>
                </c:pt>
                <c:pt idx="167">
                  <c:v>6.0681819915771484E-2</c:v>
                </c:pt>
                <c:pt idx="168">
                  <c:v>5.7598475366830826E-2</c:v>
                </c:pt>
                <c:pt idx="169">
                  <c:v>6.771310418844223E-2</c:v>
                </c:pt>
                <c:pt idx="170">
                  <c:v>6.9213539361953735E-2</c:v>
                </c:pt>
                <c:pt idx="171">
                  <c:v>7.3899738490581512E-2</c:v>
                </c:pt>
                <c:pt idx="172">
                  <c:v>6.0936052352190018E-2</c:v>
                </c:pt>
                <c:pt idx="173">
                  <c:v>6.8195387721061707E-2</c:v>
                </c:pt>
                <c:pt idx="174">
                  <c:v>6.4880110323429108E-2</c:v>
                </c:pt>
                <c:pt idx="175">
                  <c:v>6.783168762922287E-2</c:v>
                </c:pt>
                <c:pt idx="176">
                  <c:v>6.8659506738185883E-2</c:v>
                </c:pt>
                <c:pt idx="177">
                  <c:v>6.6774867475032806E-2</c:v>
                </c:pt>
                <c:pt idx="178">
                  <c:v>6.4583577215671539E-2</c:v>
                </c:pt>
                <c:pt idx="179">
                  <c:v>7.1057789027690887E-2</c:v>
                </c:pt>
                <c:pt idx="180">
                  <c:v>7.5436979532241821E-2</c:v>
                </c:pt>
                <c:pt idx="181">
                  <c:v>8.4980964660644531E-2</c:v>
                </c:pt>
                <c:pt idx="182">
                  <c:v>8.0056510865688324E-2</c:v>
                </c:pt>
                <c:pt idx="183">
                  <c:v>7.6977565884590149E-2</c:v>
                </c:pt>
                <c:pt idx="184">
                  <c:v>7.2474032640457153E-2</c:v>
                </c:pt>
                <c:pt idx="185">
                  <c:v>7.0781230926513672E-2</c:v>
                </c:pt>
                <c:pt idx="186">
                  <c:v>7.9509995877742767E-2</c:v>
                </c:pt>
                <c:pt idx="187">
                  <c:v>7.7757686376571655E-2</c:v>
                </c:pt>
                <c:pt idx="188">
                  <c:v>6.9195643067359924E-2</c:v>
                </c:pt>
                <c:pt idx="189">
                  <c:v>7.2956271469593048E-2</c:v>
                </c:pt>
                <c:pt idx="190">
                  <c:v>6.9761961698532104E-2</c:v>
                </c:pt>
                <c:pt idx="191">
                  <c:v>7.0280894637107849E-2</c:v>
                </c:pt>
                <c:pt idx="192">
                  <c:v>6.4913332462310791E-2</c:v>
                </c:pt>
                <c:pt idx="193">
                  <c:v>7.7475748956203461E-2</c:v>
                </c:pt>
                <c:pt idx="194">
                  <c:v>7.9607799649238586E-2</c:v>
                </c:pt>
                <c:pt idx="195">
                  <c:v>7.1632213890552521E-2</c:v>
                </c:pt>
                <c:pt idx="196">
                  <c:v>6.9313906133174896E-2</c:v>
                </c:pt>
                <c:pt idx="197">
                  <c:v>6.6617414355278015E-2</c:v>
                </c:pt>
                <c:pt idx="198">
                  <c:v>6.8366728723049164E-2</c:v>
                </c:pt>
                <c:pt idx="199">
                  <c:v>6.6642694175243378E-2</c:v>
                </c:pt>
                <c:pt idx="200">
                  <c:v>5.9645742177963257E-2</c:v>
                </c:pt>
                <c:pt idx="201">
                  <c:v>5.8357700705528259E-2</c:v>
                </c:pt>
                <c:pt idx="202">
                  <c:v>5.7995427399873734E-2</c:v>
                </c:pt>
                <c:pt idx="203">
                  <c:v>6.0757946223020554E-2</c:v>
                </c:pt>
                <c:pt idx="204">
                  <c:v>5.8410082012414932E-2</c:v>
                </c:pt>
                <c:pt idx="205">
                  <c:v>7.3759220540523529E-2</c:v>
                </c:pt>
                <c:pt idx="206">
                  <c:v>7.4256815016269684E-2</c:v>
                </c:pt>
                <c:pt idx="207">
                  <c:v>7.0186033844947815E-2</c:v>
                </c:pt>
                <c:pt idx="208">
                  <c:v>5.9042807668447495E-2</c:v>
                </c:pt>
                <c:pt idx="209">
                  <c:v>6.0068931430578232E-2</c:v>
                </c:pt>
                <c:pt idx="210">
                  <c:v>5.9347536414861679E-2</c:v>
                </c:pt>
                <c:pt idx="211">
                  <c:v>5.8760683983564377E-2</c:v>
                </c:pt>
                <c:pt idx="212">
                  <c:v>5.7981476187705994E-2</c:v>
                </c:pt>
                <c:pt idx="213">
                  <c:v>5.6533597409725189E-2</c:v>
                </c:pt>
                <c:pt idx="214">
                  <c:v>5.2808336913585663E-2</c:v>
                </c:pt>
                <c:pt idx="215">
                  <c:v>4.9753580242395401E-2</c:v>
                </c:pt>
                <c:pt idx="216">
                  <c:v>5.0757844001054764E-2</c:v>
                </c:pt>
                <c:pt idx="217">
                  <c:v>6.4148753881454468E-2</c:v>
                </c:pt>
                <c:pt idx="218">
                  <c:v>5.4660040885210037E-2</c:v>
                </c:pt>
                <c:pt idx="219">
                  <c:v>5.8034136891365051E-2</c:v>
                </c:pt>
                <c:pt idx="220">
                  <c:v>5.8550722897052765E-2</c:v>
                </c:pt>
                <c:pt idx="221">
                  <c:v>4.208754375576973E-2</c:v>
                </c:pt>
                <c:pt idx="222">
                  <c:v>7.1942448616027832E-2</c:v>
                </c:pt>
                <c:pt idx="223">
                  <c:v>5.4243855178356171E-2</c:v>
                </c:pt>
                <c:pt idx="224">
                  <c:v>4.7227416187524796E-2</c:v>
                </c:pt>
                <c:pt idx="225">
                  <c:v>5.4871357977390289E-2</c:v>
                </c:pt>
                <c:pt idx="226">
                  <c:v>5.9357441961765289E-2</c:v>
                </c:pt>
                <c:pt idx="227">
                  <c:v>6.2079817056655884E-2</c:v>
                </c:pt>
                <c:pt idx="228">
                  <c:v>6.3876353204250336E-2</c:v>
                </c:pt>
                <c:pt idx="229">
                  <c:v>5.6909460574388504E-2</c:v>
                </c:pt>
                <c:pt idx="230">
                  <c:v>5.0106894224882126E-2</c:v>
                </c:pt>
                <c:pt idx="231">
                  <c:v>5.0966851413249969E-2</c:v>
                </c:pt>
                <c:pt idx="232">
                  <c:v>5.3870294243097305E-2</c:v>
                </c:pt>
                <c:pt idx="233">
                  <c:v>4.9661397933959961E-2</c:v>
                </c:pt>
                <c:pt idx="234">
                  <c:v>5.2072539925575256E-2</c:v>
                </c:pt>
                <c:pt idx="235">
                  <c:v>5.3941350430250168E-2</c:v>
                </c:pt>
                <c:pt idx="236">
                  <c:v>4.9922198057174683E-2</c:v>
                </c:pt>
                <c:pt idx="237">
                  <c:v>5.15609011054039E-2</c:v>
                </c:pt>
                <c:pt idx="238">
                  <c:v>5.3317379206418991E-2</c:v>
                </c:pt>
                <c:pt idx="239">
                  <c:v>6.5533317625522614E-2</c:v>
                </c:pt>
                <c:pt idx="240">
                  <c:v>4.9917943775653839E-2</c:v>
                </c:pt>
                <c:pt idx="241">
                  <c:v>5.8025818318128586E-2</c:v>
                </c:pt>
                <c:pt idx="242">
                  <c:v>5.6522902101278305E-2</c:v>
                </c:pt>
                <c:pt idx="243">
                  <c:v>5.0268817692995071E-2</c:v>
                </c:pt>
                <c:pt idx="244">
                  <c:v>5.2982784807682037E-2</c:v>
                </c:pt>
                <c:pt idx="245">
                  <c:v>5.6560784578323364E-2</c:v>
                </c:pt>
                <c:pt idx="246">
                  <c:v>4.6429507434368134E-2</c:v>
                </c:pt>
                <c:pt idx="247">
                  <c:v>4.9344327300786972E-2</c:v>
                </c:pt>
                <c:pt idx="248">
                  <c:v>4.4438529759645462E-2</c:v>
                </c:pt>
                <c:pt idx="249">
                  <c:v>4.7474212944507599E-2</c:v>
                </c:pt>
                <c:pt idx="250">
                  <c:v>4.7568287700414658E-2</c:v>
                </c:pt>
                <c:pt idx="251">
                  <c:v>5.4840892553329468E-2</c:v>
                </c:pt>
                <c:pt idx="252">
                  <c:v>4.9277711659669876E-2</c:v>
                </c:pt>
                <c:pt idx="253">
                  <c:v>5.0149906426668167E-2</c:v>
                </c:pt>
                <c:pt idx="254">
                  <c:v>4.5710626989603043E-2</c:v>
                </c:pt>
                <c:pt idx="255">
                  <c:v>4.7816768288612366E-2</c:v>
                </c:pt>
                <c:pt idx="256">
                  <c:v>4.8764713108539581E-2</c:v>
                </c:pt>
                <c:pt idx="257">
                  <c:v>4.6924944967031479E-2</c:v>
                </c:pt>
                <c:pt idx="258">
                  <c:v>4.4360607862472534E-2</c:v>
                </c:pt>
                <c:pt idx="259">
                  <c:v>4.2677145451307297E-2</c:v>
                </c:pt>
                <c:pt idx="260">
                  <c:v>4.7075606882572174E-2</c:v>
                </c:pt>
                <c:pt idx="261">
                  <c:v>4.0476497262716293E-2</c:v>
                </c:pt>
                <c:pt idx="262">
                  <c:v>4.0159575641155243E-2</c:v>
                </c:pt>
                <c:pt idx="263">
                  <c:v>4.6833064407110214E-2</c:v>
                </c:pt>
                <c:pt idx="264">
                  <c:v>5.0512038171291351E-2</c:v>
                </c:pt>
                <c:pt idx="265">
                  <c:v>4.6572331339120865E-2</c:v>
                </c:pt>
                <c:pt idx="266">
                  <c:v>4.4351134449243546E-2</c:v>
                </c:pt>
                <c:pt idx="267">
                  <c:v>4.3501541018486023E-2</c:v>
                </c:pt>
                <c:pt idx="268">
                  <c:v>4.8066876828670502E-2</c:v>
                </c:pt>
                <c:pt idx="269">
                  <c:v>4.2733889073133469E-2</c:v>
                </c:pt>
                <c:pt idx="270">
                  <c:v>4.1149575263261795E-2</c:v>
                </c:pt>
                <c:pt idx="271">
                  <c:v>4.1965615004301071E-2</c:v>
                </c:pt>
                <c:pt idx="272">
                  <c:v>4.0960453450679779E-2</c:v>
                </c:pt>
                <c:pt idx="273">
                  <c:v>3.8129132241010666E-2</c:v>
                </c:pt>
                <c:pt idx="274">
                  <c:v>3.6592178046703339E-2</c:v>
                </c:pt>
                <c:pt idx="275">
                  <c:v>4.7049336135387421E-2</c:v>
                </c:pt>
                <c:pt idx="276">
                  <c:v>4.9404926598072052E-2</c:v>
                </c:pt>
                <c:pt idx="277">
                  <c:v>4.4953003525733948E-2</c:v>
                </c:pt>
                <c:pt idx="278">
                  <c:v>3.771025687456131E-2</c:v>
                </c:pt>
                <c:pt idx="279">
                  <c:v>3.9215687662363052E-2</c:v>
                </c:pt>
                <c:pt idx="280">
                  <c:v>4.5578230172395706E-2</c:v>
                </c:pt>
                <c:pt idx="281">
                  <c:v>4.1002277284860611E-2</c:v>
                </c:pt>
                <c:pt idx="282">
                  <c:v>4.6703297644853592E-2</c:v>
                </c:pt>
                <c:pt idx="283">
                  <c:v>4.0994998067617416E-2</c:v>
                </c:pt>
                <c:pt idx="284">
                  <c:v>4.0902085602283478E-2</c:v>
                </c:pt>
                <c:pt idx="285">
                  <c:v>3.8482990115880966E-2</c:v>
                </c:pt>
                <c:pt idx="286">
                  <c:v>3.5974245518445969E-2</c:v>
                </c:pt>
                <c:pt idx="287">
                  <c:v>4.6541973948478699E-2</c:v>
                </c:pt>
                <c:pt idx="288">
                  <c:v>4.586004838347435E-2</c:v>
                </c:pt>
                <c:pt idx="289">
                  <c:v>5.2389577031135559E-2</c:v>
                </c:pt>
                <c:pt idx="290">
                  <c:v>4.8538334667682648E-2</c:v>
                </c:pt>
                <c:pt idx="291">
                  <c:v>5.0736725330352783E-2</c:v>
                </c:pt>
                <c:pt idx="292">
                  <c:v>4.8470266163349152E-2</c:v>
                </c:pt>
                <c:pt idx="293">
                  <c:v>4.7325808554887772E-2</c:v>
                </c:pt>
                <c:pt idx="294">
                  <c:v>4.8458639532327652E-2</c:v>
                </c:pt>
                <c:pt idx="295">
                  <c:v>4.7515951097011566E-2</c:v>
                </c:pt>
                <c:pt idx="296">
                  <c:v>4.7646123915910721E-2</c:v>
                </c:pt>
                <c:pt idx="297">
                  <c:v>5.3042806684970856E-2</c:v>
                </c:pt>
                <c:pt idx="298">
                  <c:v>5.5600322782993317E-2</c:v>
                </c:pt>
                <c:pt idx="299">
                  <c:v>6.2694482505321503E-2</c:v>
                </c:pt>
                <c:pt idx="300">
                  <c:v>5.8721333742141724E-2</c:v>
                </c:pt>
                <c:pt idx="301">
                  <c:v>5.9857092797756195E-2</c:v>
                </c:pt>
                <c:pt idx="302">
                  <c:v>5.9128280729055405E-2</c:v>
                </c:pt>
                <c:pt idx="303">
                  <c:v>5.5575013160705566E-2</c:v>
                </c:pt>
                <c:pt idx="304">
                  <c:v>6.0247942805290222E-2</c:v>
                </c:pt>
                <c:pt idx="305">
                  <c:v>6.0340039432048798E-2</c:v>
                </c:pt>
                <c:pt idx="306">
                  <c:v>5.1473077386617661E-2</c:v>
                </c:pt>
                <c:pt idx="307">
                  <c:v>5.4690126329660416E-2</c:v>
                </c:pt>
                <c:pt idx="308">
                  <c:v>4.8433680087327957E-2</c:v>
                </c:pt>
                <c:pt idx="309">
                  <c:v>5.5176272988319397E-2</c:v>
                </c:pt>
                <c:pt idx="310">
                  <c:v>5.4425571113824844E-2</c:v>
                </c:pt>
                <c:pt idx="311">
                  <c:v>6.4378701150417328E-2</c:v>
                </c:pt>
                <c:pt idx="312">
                  <c:v>6.7815959453582764E-2</c:v>
                </c:pt>
                <c:pt idx="313">
                  <c:v>6.2274366617202759E-2</c:v>
                </c:pt>
                <c:pt idx="314">
                  <c:v>5.4175294935703278E-2</c:v>
                </c:pt>
                <c:pt idx="315">
                  <c:v>6.046845018863678E-2</c:v>
                </c:pt>
                <c:pt idx="316">
                  <c:v>6.2114015221595764E-2</c:v>
                </c:pt>
                <c:pt idx="317">
                  <c:v>6.0938235372304916E-2</c:v>
                </c:pt>
                <c:pt idx="318">
                  <c:v>6.0765881091356277E-2</c:v>
                </c:pt>
                <c:pt idx="319">
                  <c:v>5.6430928409099579E-2</c:v>
                </c:pt>
                <c:pt idx="320">
                  <c:v>5.2026618272066116E-2</c:v>
                </c:pt>
                <c:pt idx="321">
                  <c:v>5.7292882353067398E-2</c:v>
                </c:pt>
                <c:pt idx="322">
                  <c:v>5.3347654640674591E-2</c:v>
                </c:pt>
                <c:pt idx="323">
                  <c:v>6.0580205172300339E-2</c:v>
                </c:pt>
                <c:pt idx="324">
                  <c:v>5.6664291769266129E-2</c:v>
                </c:pt>
                <c:pt idx="325">
                  <c:v>6.3827201724052429E-2</c:v>
                </c:pt>
                <c:pt idx="326">
                  <c:v>5.0837099552154541E-2</c:v>
                </c:pt>
                <c:pt idx="327">
                  <c:v>5.3597297519445419E-2</c:v>
                </c:pt>
                <c:pt idx="328">
                  <c:v>5.8627087622880936E-2</c:v>
                </c:pt>
                <c:pt idx="329">
                  <c:v>5.66059909760952E-2</c:v>
                </c:pt>
                <c:pt idx="330">
                  <c:v>5.4590865969657898E-2</c:v>
                </c:pt>
                <c:pt idx="331">
                  <c:v>5.5130168795585632E-2</c:v>
                </c:pt>
                <c:pt idx="332">
                  <c:v>5.2371654659509659E-2</c:v>
                </c:pt>
                <c:pt idx="333">
                  <c:v>5.1039695739746094E-2</c:v>
                </c:pt>
                <c:pt idx="334">
                  <c:v>5.0097513943910599E-2</c:v>
                </c:pt>
                <c:pt idx="335">
                  <c:v>5.9703294187784195E-2</c:v>
                </c:pt>
                <c:pt idx="336">
                  <c:v>6.2034741044044495E-2</c:v>
                </c:pt>
                <c:pt idx="337">
                  <c:v>5.4169721901416779E-2</c:v>
                </c:pt>
                <c:pt idx="338">
                  <c:v>5.1453351974487305E-2</c:v>
                </c:pt>
                <c:pt idx="339">
                  <c:v>5.0827562808990479E-2</c:v>
                </c:pt>
                <c:pt idx="340">
                  <c:v>5.6803777813911438E-2</c:v>
                </c:pt>
                <c:pt idx="341">
                  <c:v>5.0837598741054535E-2</c:v>
                </c:pt>
                <c:pt idx="342">
                  <c:v>4.9839038401842117E-2</c:v>
                </c:pt>
                <c:pt idx="343">
                  <c:v>5.0392594188451767E-2</c:v>
                </c:pt>
                <c:pt idx="344">
                  <c:v>4.6028561890125275E-2</c:v>
                </c:pt>
                <c:pt idx="345">
                  <c:v>4.9520198255777359E-2</c:v>
                </c:pt>
                <c:pt idx="346">
                  <c:v>4.4520970433950424E-2</c:v>
                </c:pt>
                <c:pt idx="347">
                  <c:v>5.2289940416812897E-2</c:v>
                </c:pt>
                <c:pt idx="348">
                  <c:v>5.0011824816465378E-2</c:v>
                </c:pt>
                <c:pt idx="349">
                  <c:v>4.7258082777261734E-2</c:v>
                </c:pt>
                <c:pt idx="350">
                  <c:v>4.4885050505399704E-2</c:v>
                </c:pt>
                <c:pt idx="351">
                  <c:v>4.7159701585769653E-2</c:v>
                </c:pt>
                <c:pt idx="352">
                  <c:v>4.8410061746835709E-2</c:v>
                </c:pt>
                <c:pt idx="353">
                  <c:v>5.1975294947624207E-2</c:v>
                </c:pt>
                <c:pt idx="354">
                  <c:v>4.7175373882055283E-2</c:v>
                </c:pt>
                <c:pt idx="355">
                  <c:v>4.7848619520664215E-2</c:v>
                </c:pt>
                <c:pt idx="356">
                  <c:v>4.1788600385189056E-2</c:v>
                </c:pt>
                <c:pt idx="357">
                  <c:v>4.977056011557579E-2</c:v>
                </c:pt>
                <c:pt idx="358">
                  <c:v>4.2083434760570526E-2</c:v>
                </c:pt>
                <c:pt idx="359">
                  <c:v>5.0204180181026459E-2</c:v>
                </c:pt>
                <c:pt idx="360">
                  <c:v>5.4621849209070206E-2</c:v>
                </c:pt>
                <c:pt idx="361">
                  <c:v>4.4089607894420624E-2</c:v>
                </c:pt>
                <c:pt idx="362">
                  <c:v>4.4571563601493835E-2</c:v>
                </c:pt>
                <c:pt idx="363">
                  <c:v>4.4727664440870285E-2</c:v>
                </c:pt>
                <c:pt idx="364">
                  <c:v>5.018046498298645E-2</c:v>
                </c:pt>
                <c:pt idx="365">
                  <c:v>5.2064415067434311E-2</c:v>
                </c:pt>
                <c:pt idx="366">
                  <c:v>5.1313832402229309E-2</c:v>
                </c:pt>
                <c:pt idx="367">
                  <c:v>4.7510769218206406E-2</c:v>
                </c:pt>
                <c:pt idx="368">
                  <c:v>4.5186638832092285E-2</c:v>
                </c:pt>
                <c:pt idx="369">
                  <c:v>5.1025331020355225E-2</c:v>
                </c:pt>
                <c:pt idx="370">
                  <c:v>5.2489574998617172E-2</c:v>
                </c:pt>
                <c:pt idx="371">
                  <c:v>5.616205558180809E-2</c:v>
                </c:pt>
                <c:pt idx="372">
                  <c:v>5.6943926960229874E-2</c:v>
                </c:pt>
                <c:pt idx="373">
                  <c:v>4.9523808062076569E-2</c:v>
                </c:pt>
                <c:pt idx="374">
                  <c:v>5.1372356712818146E-2</c:v>
                </c:pt>
                <c:pt idx="375">
                  <c:v>5.3146358579397202E-2</c:v>
                </c:pt>
                <c:pt idx="376">
                  <c:v>5.9261035174131393E-2</c:v>
                </c:pt>
                <c:pt idx="377">
                  <c:v>5.8318637311458588E-2</c:v>
                </c:pt>
                <c:pt idx="378">
                  <c:v>5.9748049825429916E-2</c:v>
                </c:pt>
                <c:pt idx="379">
                  <c:v>6.090134009718895E-2</c:v>
                </c:pt>
                <c:pt idx="380">
                  <c:v>6.1019029468297958E-2</c:v>
                </c:pt>
                <c:pt idx="381">
                  <c:v>6.4235694706439972E-2</c:v>
                </c:pt>
                <c:pt idx="382">
                  <c:v>6.8389251828193665E-2</c:v>
                </c:pt>
                <c:pt idx="383">
                  <c:v>8.5625141859054565E-2</c:v>
                </c:pt>
                <c:pt idx="384">
                  <c:v>8.8152587413787842E-2</c:v>
                </c:pt>
                <c:pt idx="385">
                  <c:v>9.6335075795650482E-2</c:v>
                </c:pt>
                <c:pt idx="386">
                  <c:v>8.5710860788822174E-2</c:v>
                </c:pt>
                <c:pt idx="387">
                  <c:v>8.9865259826183319E-2</c:v>
                </c:pt>
                <c:pt idx="388">
                  <c:v>9.5434702932834625E-2</c:v>
                </c:pt>
                <c:pt idx="389">
                  <c:v>9.0348117053508759E-2</c:v>
                </c:pt>
                <c:pt idx="390">
                  <c:v>9.4104588031768799E-2</c:v>
                </c:pt>
                <c:pt idx="391">
                  <c:v>9.2972181737422943E-2</c:v>
                </c:pt>
                <c:pt idx="392">
                  <c:v>9.077705442905426E-2</c:v>
                </c:pt>
                <c:pt idx="393">
                  <c:v>8.8054768741130829E-2</c:v>
                </c:pt>
                <c:pt idx="394">
                  <c:v>9.3598507344722748E-2</c:v>
                </c:pt>
                <c:pt idx="395">
                  <c:v>9.9302716553211212E-2</c:v>
                </c:pt>
                <c:pt idx="396">
                  <c:v>0.10312805324792862</c:v>
                </c:pt>
                <c:pt idx="397">
                  <c:v>9.5021538436412811E-2</c:v>
                </c:pt>
                <c:pt idx="398">
                  <c:v>9.3726843595504761E-2</c:v>
                </c:pt>
                <c:pt idx="399">
                  <c:v>8.8390499353408813E-2</c:v>
                </c:pt>
                <c:pt idx="400">
                  <c:v>9.5574788749217987E-2</c:v>
                </c:pt>
                <c:pt idx="401">
                  <c:v>9.5586501061916351E-2</c:v>
                </c:pt>
                <c:pt idx="402">
                  <c:v>8.813060075044632E-2</c:v>
                </c:pt>
                <c:pt idx="403">
                  <c:v>8.4466367959976196E-2</c:v>
                </c:pt>
                <c:pt idx="404">
                  <c:v>8.9501276612281799E-2</c:v>
                </c:pt>
                <c:pt idx="405">
                  <c:v>9.1754339635372162E-2</c:v>
                </c:pt>
                <c:pt idx="406">
                  <c:v>8.4815837442874908E-2</c:v>
                </c:pt>
                <c:pt idx="407">
                  <c:v>9.0381123125553131E-2</c:v>
                </c:pt>
                <c:pt idx="408">
                  <c:v>9.2653371393680573E-2</c:v>
                </c:pt>
                <c:pt idx="409">
                  <c:v>8.9305132627487183E-2</c:v>
                </c:pt>
                <c:pt idx="410">
                  <c:v>8.3493515849113464E-2</c:v>
                </c:pt>
                <c:pt idx="411">
                  <c:v>8.6801715195178986E-2</c:v>
                </c:pt>
                <c:pt idx="412">
                  <c:v>9.1896511614322662E-2</c:v>
                </c:pt>
                <c:pt idx="413">
                  <c:v>9.2986695468425751E-2</c:v>
                </c:pt>
                <c:pt idx="414">
                  <c:v>9.1436497867107391E-2</c:v>
                </c:pt>
                <c:pt idx="415">
                  <c:v>8.4021545946598053E-2</c:v>
                </c:pt>
                <c:pt idx="416">
                  <c:v>8.2622140645980835E-2</c:v>
                </c:pt>
                <c:pt idx="417">
                  <c:v>7.7952370047569275E-2</c:v>
                </c:pt>
                <c:pt idx="418">
                  <c:v>8.0059856176376343E-2</c:v>
                </c:pt>
                <c:pt idx="419">
                  <c:v>8.8678538799285889E-2</c:v>
                </c:pt>
                <c:pt idx="420">
                  <c:v>8.2594029605388641E-2</c:v>
                </c:pt>
                <c:pt idx="421">
                  <c:v>7.9542659223079681E-2</c:v>
                </c:pt>
                <c:pt idx="422">
                  <c:v>7.3913045227527618E-2</c:v>
                </c:pt>
                <c:pt idx="423">
                  <c:v>7.7950999140739441E-2</c:v>
                </c:pt>
                <c:pt idx="424">
                  <c:v>8.5380837321281433E-2</c:v>
                </c:pt>
                <c:pt idx="425">
                  <c:v>8.5152015089988708E-2</c:v>
                </c:pt>
                <c:pt idx="426">
                  <c:v>7.9005390405654907E-2</c:v>
                </c:pt>
                <c:pt idx="427">
                  <c:v>7.3115289211273193E-2</c:v>
                </c:pt>
                <c:pt idx="428">
                  <c:v>7.2758451104164124E-2</c:v>
                </c:pt>
                <c:pt idx="429">
                  <c:v>7.1052312850952148E-2</c:v>
                </c:pt>
                <c:pt idx="430">
                  <c:v>7.1104384958744049E-2</c:v>
                </c:pt>
                <c:pt idx="431">
                  <c:v>8.5721313953399658E-2</c:v>
                </c:pt>
                <c:pt idx="432">
                  <c:v>7.8461736440658569E-2</c:v>
                </c:pt>
                <c:pt idx="433">
                  <c:v>7.4974924325942993E-2</c:v>
                </c:pt>
                <c:pt idx="434">
                  <c:v>6.669924408197403E-2</c:v>
                </c:pt>
                <c:pt idx="435">
                  <c:v>7.3516711592674255E-2</c:v>
                </c:pt>
                <c:pt idx="436">
                  <c:v>7.4132077395915985E-2</c:v>
                </c:pt>
                <c:pt idx="437">
                  <c:v>6.9098383188247681E-2</c:v>
                </c:pt>
                <c:pt idx="438">
                  <c:v>6.9595195353031158E-2</c:v>
                </c:pt>
                <c:pt idx="439">
                  <c:v>6.7384772002696991E-2</c:v>
                </c:pt>
                <c:pt idx="440">
                  <c:v>6.8102672696113586E-2</c:v>
                </c:pt>
                <c:pt idx="441">
                  <c:v>6.8778395652770996E-2</c:v>
                </c:pt>
                <c:pt idx="442">
                  <c:v>6.1976123601198196E-2</c:v>
                </c:pt>
                <c:pt idx="443">
                  <c:v>7.4740655720233917E-2</c:v>
                </c:pt>
                <c:pt idx="444">
                  <c:v>6.9585613906383514E-2</c:v>
                </c:pt>
                <c:pt idx="445">
                  <c:v>6.9419354200363159E-2</c:v>
                </c:pt>
                <c:pt idx="446">
                  <c:v>5.6432269513607025E-2</c:v>
                </c:pt>
                <c:pt idx="447">
                  <c:v>6.1942517757415771E-2</c:v>
                </c:pt>
                <c:pt idx="448">
                  <c:v>6.4022809267044067E-2</c:v>
                </c:pt>
                <c:pt idx="449">
                  <c:v>6.3922397792339325E-2</c:v>
                </c:pt>
                <c:pt idx="450">
                  <c:v>6.4321607351303101E-2</c:v>
                </c:pt>
                <c:pt idx="451">
                  <c:v>5.7407870888710022E-2</c:v>
                </c:pt>
                <c:pt idx="452">
                  <c:v>5.9520959854125977E-2</c:v>
                </c:pt>
                <c:pt idx="453">
                  <c:v>5.6610990315675735E-2</c:v>
                </c:pt>
                <c:pt idx="454">
                  <c:v>5.2981894463300705E-2</c:v>
                </c:pt>
                <c:pt idx="455">
                  <c:v>6.4499877393245697E-2</c:v>
                </c:pt>
                <c:pt idx="456">
                  <c:v>5.7398289442062378E-2</c:v>
                </c:pt>
                <c:pt idx="457">
                  <c:v>5.3557261824607849E-2</c:v>
                </c:pt>
                <c:pt idx="458">
                  <c:v>4.5393858104944229E-2</c:v>
                </c:pt>
                <c:pt idx="459">
                  <c:v>5.3780201822519302E-2</c:v>
                </c:pt>
                <c:pt idx="460">
                  <c:v>5.7037342339754105E-2</c:v>
                </c:pt>
                <c:pt idx="461">
                  <c:v>6.0168154537677765E-2</c:v>
                </c:pt>
                <c:pt idx="462">
                  <c:v>5.3945787250995636E-2</c:v>
                </c:pt>
                <c:pt idx="463">
                  <c:v>4.8685621470212936E-2</c:v>
                </c:pt>
                <c:pt idx="464">
                  <c:v>4.8172324895858765E-2</c:v>
                </c:pt>
                <c:pt idx="465">
                  <c:v>4.6297531574964523E-2</c:v>
                </c:pt>
                <c:pt idx="466">
                  <c:v>4.72068190574646E-2</c:v>
                </c:pt>
                <c:pt idx="467">
                  <c:v>5.8390252292156219E-2</c:v>
                </c:pt>
                <c:pt idx="468">
                  <c:v>5.5039789527654648E-2</c:v>
                </c:pt>
                <c:pt idx="469">
                  <c:v>4.7568429261445999E-2</c:v>
                </c:pt>
                <c:pt idx="470">
                  <c:v>4.3820973485708237E-2</c:v>
                </c:pt>
                <c:pt idx="471">
                  <c:v>4.8234052956104279E-2</c:v>
                </c:pt>
                <c:pt idx="472">
                  <c:v>5.6053809821605682E-2</c:v>
                </c:pt>
                <c:pt idx="473">
                  <c:v>5.2693206816911697E-2</c:v>
                </c:pt>
                <c:pt idx="474">
                  <c:v>5.1914341747760773E-2</c:v>
                </c:pt>
                <c:pt idx="475">
                  <c:v>5.0448141992092133E-2</c:v>
                </c:pt>
                <c:pt idx="476">
                  <c:v>4.8048436641693115E-2</c:v>
                </c:pt>
                <c:pt idx="477">
                  <c:v>4.3943148106336594E-2</c:v>
                </c:pt>
                <c:pt idx="478">
                  <c:v>4.6073887497186661E-2</c:v>
                </c:pt>
                <c:pt idx="479">
                  <c:v>4.7296363860368729E-2</c:v>
                </c:pt>
                <c:pt idx="480">
                  <c:v>4.8222314566373825E-2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B8-42DC-B1D9-593FFEE4F5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unemp2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solidFill>
                  <a:srgbClr val="FF0000"/>
                </a:solidFill>
              </a:ln>
            </c:spPr>
          </c:marker>
          <c:trendline>
            <c:spPr>
              <a:ln w="38100">
                <a:noFill/>
              </a:ln>
            </c:spPr>
            <c:trendlineType val="movingAvg"/>
            <c:period val="6"/>
            <c:dispRSqr val="0"/>
            <c:dispEq val="0"/>
          </c:trendline>
          <c:xVal>
            <c:numRef>
              <c:f>Sheet1!$A$2:$A$482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Sheet1!$C$2:$C$482</c:f>
              <c:numCache>
                <c:formatCode>General</c:formatCode>
                <c:ptCount val="481"/>
                <c:pt idx="0">
                  <c:v>8.1964008510112762E-2</c:v>
                </c:pt>
                <c:pt idx="1">
                  <c:v>7.7390223741531372E-2</c:v>
                </c:pt>
                <c:pt idx="2">
                  <c:v>7.1469739079475403E-2</c:v>
                </c:pt>
                <c:pt idx="3">
                  <c:v>6.4658336341381073E-2</c:v>
                </c:pt>
                <c:pt idx="4">
                  <c:v>8.1527203321456909E-2</c:v>
                </c:pt>
                <c:pt idx="5">
                  <c:v>8.380628377199173E-2</c:v>
                </c:pt>
                <c:pt idx="6">
                  <c:v>7.2452828288078308E-2</c:v>
                </c:pt>
                <c:pt idx="7">
                  <c:v>7.1644045412540436E-2</c:v>
                </c:pt>
                <c:pt idx="8">
                  <c:v>7.363332062959671E-2</c:v>
                </c:pt>
                <c:pt idx="9">
                  <c:v>7.2855465114116669E-2</c:v>
                </c:pt>
                <c:pt idx="10">
                  <c:v>6.8978376686573029E-2</c:v>
                </c:pt>
                <c:pt idx="11">
                  <c:v>8.036244660615921E-2</c:v>
                </c:pt>
                <c:pt idx="12">
                  <c:v>7.073386013507843E-2</c:v>
                </c:pt>
                <c:pt idx="13">
                  <c:v>7.7420897781848907E-2</c:v>
                </c:pt>
                <c:pt idx="14">
                  <c:v>6.7759700119495392E-2</c:v>
                </c:pt>
                <c:pt idx="15">
                  <c:v>6.1332304030656815E-2</c:v>
                </c:pt>
                <c:pt idx="16">
                  <c:v>6.5945520997047424E-2</c:v>
                </c:pt>
                <c:pt idx="17">
                  <c:v>5.7297568768262863E-2</c:v>
                </c:pt>
                <c:pt idx="18">
                  <c:v>6.0697264969348907E-2</c:v>
                </c:pt>
                <c:pt idx="19">
                  <c:v>6.4104154706001282E-2</c:v>
                </c:pt>
                <c:pt idx="20">
                  <c:v>6.0203187167644501E-2</c:v>
                </c:pt>
                <c:pt idx="21">
                  <c:v>5.6558210402727127E-2</c:v>
                </c:pt>
                <c:pt idx="22">
                  <c:v>5.054522305727005E-2</c:v>
                </c:pt>
                <c:pt idx="23">
                  <c:v>5.3049083799123764E-2</c:v>
                </c:pt>
                <c:pt idx="24">
                  <c:v>5.6753687560558319E-2</c:v>
                </c:pt>
                <c:pt idx="25">
                  <c:v>5.7300407439470291E-2</c:v>
                </c:pt>
                <c:pt idx="26">
                  <c:v>6.1486653983592987E-2</c:v>
                </c:pt>
                <c:pt idx="27">
                  <c:v>6.1439879238605499E-2</c:v>
                </c:pt>
                <c:pt idx="28">
                  <c:v>5.6723471730947495E-2</c:v>
                </c:pt>
                <c:pt idx="29">
                  <c:v>5.5690072476863861E-2</c:v>
                </c:pt>
                <c:pt idx="30">
                  <c:v>5.0286132842302322E-2</c:v>
                </c:pt>
                <c:pt idx="31">
                  <c:v>5.4451368749141693E-2</c:v>
                </c:pt>
                <c:pt idx="32">
                  <c:v>5.4360672831535339E-2</c:v>
                </c:pt>
                <c:pt idx="33">
                  <c:v>5.6914392858743668E-2</c:v>
                </c:pt>
                <c:pt idx="34">
                  <c:v>5.0632912665605545E-2</c:v>
                </c:pt>
                <c:pt idx="35">
                  <c:v>5.6751005351543427E-2</c:v>
                </c:pt>
                <c:pt idx="36">
                  <c:v>5.6726094335317612E-2</c:v>
                </c:pt>
                <c:pt idx="37">
                  <c:v>5.6908577680587769E-2</c:v>
                </c:pt>
                <c:pt idx="38">
                  <c:v>6.3217699527740479E-2</c:v>
                </c:pt>
                <c:pt idx="39">
                  <c:v>6.3762173056602478E-2</c:v>
                </c:pt>
                <c:pt idx="40">
                  <c:v>6.2899671494960785E-2</c:v>
                </c:pt>
                <c:pt idx="41">
                  <c:v>6.4680233597755432E-2</c:v>
                </c:pt>
                <c:pt idx="42">
                  <c:v>7.1443088352680206E-2</c:v>
                </c:pt>
                <c:pt idx="43">
                  <c:v>7.4757091701030731E-2</c:v>
                </c:pt>
                <c:pt idx="44">
                  <c:v>7.7265664935112E-2</c:v>
                </c:pt>
                <c:pt idx="45">
                  <c:v>6.802792102098465E-2</c:v>
                </c:pt>
                <c:pt idx="46">
                  <c:v>6.8635694682598114E-2</c:v>
                </c:pt>
                <c:pt idx="47">
                  <c:v>7.1281418204307556E-2</c:v>
                </c:pt>
                <c:pt idx="48">
                  <c:v>6.9273978471755981E-2</c:v>
                </c:pt>
                <c:pt idx="49">
                  <c:v>7.0915341377258301E-2</c:v>
                </c:pt>
                <c:pt idx="50">
                  <c:v>8.012988418340683E-2</c:v>
                </c:pt>
                <c:pt idx="51">
                  <c:v>7.6810687780380249E-2</c:v>
                </c:pt>
                <c:pt idx="52">
                  <c:v>7.2948649525642395E-2</c:v>
                </c:pt>
                <c:pt idx="53">
                  <c:v>6.6118381917476654E-2</c:v>
                </c:pt>
                <c:pt idx="54">
                  <c:v>6.7862279713153839E-2</c:v>
                </c:pt>
                <c:pt idx="55">
                  <c:v>7.6460294425487518E-2</c:v>
                </c:pt>
                <c:pt idx="56">
                  <c:v>7.0798464119434357E-2</c:v>
                </c:pt>
                <c:pt idx="57">
                  <c:v>6.6527828574180603E-2</c:v>
                </c:pt>
                <c:pt idx="58">
                  <c:v>6.8339988589286804E-2</c:v>
                </c:pt>
                <c:pt idx="59">
                  <c:v>7.1240104734897614E-2</c:v>
                </c:pt>
                <c:pt idx="60">
                  <c:v>7.4488744139671326E-2</c:v>
                </c:pt>
                <c:pt idx="61">
                  <c:v>7.395607978105545E-2</c:v>
                </c:pt>
                <c:pt idx="62">
                  <c:v>9.1229721903800964E-2</c:v>
                </c:pt>
                <c:pt idx="63">
                  <c:v>8.7813824415206909E-2</c:v>
                </c:pt>
                <c:pt idx="64">
                  <c:v>9.7266592085361481E-2</c:v>
                </c:pt>
                <c:pt idx="65">
                  <c:v>8.8326200842857361E-2</c:v>
                </c:pt>
                <c:pt idx="66">
                  <c:v>8.7903499603271484E-2</c:v>
                </c:pt>
                <c:pt idx="67">
                  <c:v>9.045226126909256E-2</c:v>
                </c:pt>
                <c:pt idx="68">
                  <c:v>9.1253012418746948E-2</c:v>
                </c:pt>
                <c:pt idx="69">
                  <c:v>9.0031787753105164E-2</c:v>
                </c:pt>
                <c:pt idx="70">
                  <c:v>8.7164528667926788E-2</c:v>
                </c:pt>
                <c:pt idx="71">
                  <c:v>9.7599104046821594E-2</c:v>
                </c:pt>
                <c:pt idx="72">
                  <c:v>9.6911728382110596E-2</c:v>
                </c:pt>
                <c:pt idx="73">
                  <c:v>0.10707413405179977</c:v>
                </c:pt>
                <c:pt idx="74">
                  <c:v>0.10643564164638519</c:v>
                </c:pt>
                <c:pt idx="75">
                  <c:v>0.11037278920412064</c:v>
                </c:pt>
                <c:pt idx="76">
                  <c:v>0.10852439701557159</c:v>
                </c:pt>
                <c:pt idx="77">
                  <c:v>9.4680726528167725E-2</c:v>
                </c:pt>
                <c:pt idx="78">
                  <c:v>9.259873628616333E-2</c:v>
                </c:pt>
                <c:pt idx="79">
                  <c:v>0.10126582533121109</c:v>
                </c:pt>
                <c:pt idx="80">
                  <c:v>9.0408444404602051E-2</c:v>
                </c:pt>
                <c:pt idx="81">
                  <c:v>9.0732045471668243E-2</c:v>
                </c:pt>
                <c:pt idx="82">
                  <c:v>7.7638305723667145E-2</c:v>
                </c:pt>
                <c:pt idx="83">
                  <c:v>8.4142759442329407E-2</c:v>
                </c:pt>
                <c:pt idx="84">
                  <c:v>7.7716566622257233E-2</c:v>
                </c:pt>
                <c:pt idx="85">
                  <c:v>7.304874062538147E-2</c:v>
                </c:pt>
                <c:pt idx="86">
                  <c:v>8.3709098398685455E-2</c:v>
                </c:pt>
                <c:pt idx="87">
                  <c:v>7.8132279217243195E-2</c:v>
                </c:pt>
                <c:pt idx="88">
                  <c:v>7.1257486939430237E-2</c:v>
                </c:pt>
                <c:pt idx="89">
                  <c:v>8.1463582813739777E-2</c:v>
                </c:pt>
                <c:pt idx="90">
                  <c:v>6.9533288478851318E-2</c:v>
                </c:pt>
                <c:pt idx="91">
                  <c:v>7.3083780705928802E-2</c:v>
                </c:pt>
                <c:pt idx="92">
                  <c:v>6.8250931799411774E-2</c:v>
                </c:pt>
                <c:pt idx="93">
                  <c:v>7.020280510187149E-2</c:v>
                </c:pt>
                <c:pt idx="94">
                  <c:v>6.7989669740200043E-2</c:v>
                </c:pt>
                <c:pt idx="95">
                  <c:v>6.25E-2</c:v>
                </c:pt>
                <c:pt idx="96">
                  <c:v>6.6498622298240662E-2</c:v>
                </c:pt>
                <c:pt idx="97">
                  <c:v>6.4241044223308563E-2</c:v>
                </c:pt>
                <c:pt idx="98">
                  <c:v>7.2313584387302399E-2</c:v>
                </c:pt>
                <c:pt idx="99">
                  <c:v>7.5414426624774933E-2</c:v>
                </c:pt>
                <c:pt idx="100">
                  <c:v>7.6211400330066681E-2</c:v>
                </c:pt>
                <c:pt idx="101">
                  <c:v>6.9858156144618988E-2</c:v>
                </c:pt>
                <c:pt idx="102">
                  <c:v>7.1992568671703339E-2</c:v>
                </c:pt>
                <c:pt idx="103">
                  <c:v>6.9381602108478546E-2</c:v>
                </c:pt>
                <c:pt idx="104">
                  <c:v>6.4317286014556885E-2</c:v>
                </c:pt>
                <c:pt idx="105">
                  <c:v>6.5504670143127441E-2</c:v>
                </c:pt>
                <c:pt idx="106">
                  <c:v>6.5139263868331909E-2</c:v>
                </c:pt>
                <c:pt idx="107">
                  <c:v>5.9356693178415298E-2</c:v>
                </c:pt>
                <c:pt idx="108">
                  <c:v>6.7347437143325806E-2</c:v>
                </c:pt>
                <c:pt idx="109">
                  <c:v>7.201039046049118E-2</c:v>
                </c:pt>
                <c:pt idx="110">
                  <c:v>7.673267275094986E-2</c:v>
                </c:pt>
                <c:pt idx="111">
                  <c:v>6.3757605850696564E-2</c:v>
                </c:pt>
                <c:pt idx="112">
                  <c:v>6.4399093389511108E-2</c:v>
                </c:pt>
                <c:pt idx="113">
                  <c:v>6.9804094731807709E-2</c:v>
                </c:pt>
                <c:pt idx="114">
                  <c:v>6.7355744540691376E-2</c:v>
                </c:pt>
                <c:pt idx="115">
                  <c:v>5.9359662234783173E-2</c:v>
                </c:pt>
                <c:pt idx="116">
                  <c:v>6.0456011444330215E-2</c:v>
                </c:pt>
                <c:pt idx="117">
                  <c:v>6.2205467373132706E-2</c:v>
                </c:pt>
                <c:pt idx="118">
                  <c:v>6.7232757806777954E-2</c:v>
                </c:pt>
                <c:pt idx="119">
                  <c:v>6.4226597547531128E-2</c:v>
                </c:pt>
                <c:pt idx="120">
                  <c:v>6.7515619099140167E-2</c:v>
                </c:pt>
                <c:pt idx="121">
                  <c:v>6.5423764288425446E-2</c:v>
                </c:pt>
                <c:pt idx="122">
                  <c:v>7.3292940855026245E-2</c:v>
                </c:pt>
                <c:pt idx="123">
                  <c:v>5.7400047779083252E-2</c:v>
                </c:pt>
                <c:pt idx="124">
                  <c:v>6.6450744867324829E-2</c:v>
                </c:pt>
                <c:pt idx="125">
                  <c:v>5.2812859416007996E-2</c:v>
                </c:pt>
                <c:pt idx="126">
                  <c:v>5.6651376187801361E-2</c:v>
                </c:pt>
                <c:pt idx="127">
                  <c:v>5.9160087257623672E-2</c:v>
                </c:pt>
                <c:pt idx="128">
                  <c:v>5.2196502685546875E-2</c:v>
                </c:pt>
                <c:pt idx="129">
                  <c:v>5.0044983625411987E-2</c:v>
                </c:pt>
                <c:pt idx="130">
                  <c:v>5.6400362402200699E-2</c:v>
                </c:pt>
                <c:pt idx="131">
                  <c:v>4.9816343933343887E-2</c:v>
                </c:pt>
                <c:pt idx="132">
                  <c:v>5.4754707962274551E-2</c:v>
                </c:pt>
                <c:pt idx="133">
                  <c:v>5.8600686490535736E-2</c:v>
                </c:pt>
                <c:pt idx="134">
                  <c:v>5.6397110223770142E-2</c:v>
                </c:pt>
                <c:pt idx="135">
                  <c:v>5.4461613297462463E-2</c:v>
                </c:pt>
                <c:pt idx="136">
                  <c:v>5.2631579339504242E-2</c:v>
                </c:pt>
                <c:pt idx="137">
                  <c:v>5.7080399245023727E-2</c:v>
                </c:pt>
                <c:pt idx="138">
                  <c:v>4.9501337110996246E-2</c:v>
                </c:pt>
                <c:pt idx="139">
                  <c:v>4.8921041190624237E-2</c:v>
                </c:pt>
                <c:pt idx="140">
                  <c:v>4.6205028891563416E-2</c:v>
                </c:pt>
                <c:pt idx="141">
                  <c:v>4.7050129622220993E-2</c:v>
                </c:pt>
                <c:pt idx="142">
                  <c:v>4.6844661235809326E-2</c:v>
                </c:pt>
                <c:pt idx="143">
                  <c:v>4.8318333923816681E-2</c:v>
                </c:pt>
                <c:pt idx="144">
                  <c:v>5.7512760162353516E-2</c:v>
                </c:pt>
                <c:pt idx="145">
                  <c:v>5.5741775780916214E-2</c:v>
                </c:pt>
                <c:pt idx="146">
                  <c:v>5.0942689180374146E-2</c:v>
                </c:pt>
                <c:pt idx="147">
                  <c:v>4.5276831835508347E-2</c:v>
                </c:pt>
                <c:pt idx="148">
                  <c:v>4.8876848071813583E-2</c:v>
                </c:pt>
                <c:pt idx="149">
                  <c:v>4.97296042740345E-2</c:v>
                </c:pt>
                <c:pt idx="150">
                  <c:v>5.0644461065530777E-2</c:v>
                </c:pt>
                <c:pt idx="151">
                  <c:v>4.4876933097839355E-2</c:v>
                </c:pt>
                <c:pt idx="152">
                  <c:v>4.5361321419477463E-2</c:v>
                </c:pt>
                <c:pt idx="153">
                  <c:v>4.5564934611320496E-2</c:v>
                </c:pt>
                <c:pt idx="154">
                  <c:v>5.2371654659509659E-2</c:v>
                </c:pt>
                <c:pt idx="155">
                  <c:v>5.0164088606834412E-2</c:v>
                </c:pt>
                <c:pt idx="156">
                  <c:v>5.6623805314302444E-2</c:v>
                </c:pt>
                <c:pt idx="157">
                  <c:v>5.2631579339504242E-2</c:v>
                </c:pt>
                <c:pt idx="158">
                  <c:v>5.2145056426525116E-2</c:v>
                </c:pt>
                <c:pt idx="159">
                  <c:v>4.6798601746559143E-2</c:v>
                </c:pt>
                <c:pt idx="160">
                  <c:v>4.9236379563808441E-2</c:v>
                </c:pt>
                <c:pt idx="161">
                  <c:v>5.4518550634384155E-2</c:v>
                </c:pt>
                <c:pt idx="162">
                  <c:v>5.4493743926286697E-2</c:v>
                </c:pt>
                <c:pt idx="163">
                  <c:v>5.3078554570674896E-2</c:v>
                </c:pt>
                <c:pt idx="164">
                  <c:v>5.3525112569332123E-2</c:v>
                </c:pt>
                <c:pt idx="165">
                  <c:v>5.0214044749736786E-2</c:v>
                </c:pt>
                <c:pt idx="166">
                  <c:v>5.3983353078365326E-2</c:v>
                </c:pt>
                <c:pt idx="167">
                  <c:v>5.9995420277118683E-2</c:v>
                </c:pt>
                <c:pt idx="168">
                  <c:v>6.890694797039032E-2</c:v>
                </c:pt>
                <c:pt idx="169">
                  <c:v>6.6173069179058075E-2</c:v>
                </c:pt>
                <c:pt idx="170">
                  <c:v>6.5973043441772461E-2</c:v>
                </c:pt>
                <c:pt idx="171">
                  <c:v>6.4201638102531433E-2</c:v>
                </c:pt>
                <c:pt idx="172">
                  <c:v>5.9327002614736557E-2</c:v>
                </c:pt>
                <c:pt idx="173">
                  <c:v>7.034696638584137E-2</c:v>
                </c:pt>
                <c:pt idx="174">
                  <c:v>6.4290791749954224E-2</c:v>
                </c:pt>
                <c:pt idx="175">
                  <c:v>6.1322975903749466E-2</c:v>
                </c:pt>
                <c:pt idx="176">
                  <c:v>6.2202095985412598E-2</c:v>
                </c:pt>
                <c:pt idx="177">
                  <c:v>6.0868546366691589E-2</c:v>
                </c:pt>
                <c:pt idx="178">
                  <c:v>6.3907988369464874E-2</c:v>
                </c:pt>
                <c:pt idx="179">
                  <c:v>6.8876348435878754E-2</c:v>
                </c:pt>
                <c:pt idx="180">
                  <c:v>8.1842631101608276E-2</c:v>
                </c:pt>
                <c:pt idx="181">
                  <c:v>8.1252329051494598E-2</c:v>
                </c:pt>
                <c:pt idx="182">
                  <c:v>7.2041988372802734E-2</c:v>
                </c:pt>
                <c:pt idx="183">
                  <c:v>7.2420753538608551E-2</c:v>
                </c:pt>
                <c:pt idx="184">
                  <c:v>7.1886882185935974E-2</c:v>
                </c:pt>
                <c:pt idx="185">
                  <c:v>7.4911095201969147E-2</c:v>
                </c:pt>
                <c:pt idx="186">
                  <c:v>7.3435135185718536E-2</c:v>
                </c:pt>
                <c:pt idx="187">
                  <c:v>7.2255991399288177E-2</c:v>
                </c:pt>
                <c:pt idx="188">
                  <c:v>6.7847311496734619E-2</c:v>
                </c:pt>
                <c:pt idx="189">
                  <c:v>6.5073840320110321E-2</c:v>
                </c:pt>
                <c:pt idx="190">
                  <c:v>6.7588508129119873E-2</c:v>
                </c:pt>
                <c:pt idx="191">
                  <c:v>7.0951879024505615E-2</c:v>
                </c:pt>
                <c:pt idx="192">
                  <c:v>7.5151517987251282E-2</c:v>
                </c:pt>
                <c:pt idx="193">
                  <c:v>7.3953434824943542E-2</c:v>
                </c:pt>
                <c:pt idx="194">
                  <c:v>7.277437299489975E-2</c:v>
                </c:pt>
                <c:pt idx="195">
                  <c:v>6.4972430467605591E-2</c:v>
                </c:pt>
                <c:pt idx="196">
                  <c:v>6.7688681185245514E-2</c:v>
                </c:pt>
                <c:pt idx="197">
                  <c:v>7.1411162614822388E-2</c:v>
                </c:pt>
                <c:pt idx="198">
                  <c:v>6.7301817238330841E-2</c:v>
                </c:pt>
                <c:pt idx="199">
                  <c:v>6.0721296817064285E-2</c:v>
                </c:pt>
                <c:pt idx="200">
                  <c:v>5.6788593530654907E-2</c:v>
                </c:pt>
                <c:pt idx="201">
                  <c:v>5.456789955496788E-2</c:v>
                </c:pt>
                <c:pt idx="202">
                  <c:v>5.6427095085382462E-2</c:v>
                </c:pt>
                <c:pt idx="203">
                  <c:v>5.56795634329319E-2</c:v>
                </c:pt>
                <c:pt idx="204">
                  <c:v>6.9719173014163971E-2</c:v>
                </c:pt>
                <c:pt idx="205">
                  <c:v>6.6347122192382813E-2</c:v>
                </c:pt>
                <c:pt idx="206">
                  <c:v>6.7591205239295959E-2</c:v>
                </c:pt>
                <c:pt idx="207">
                  <c:v>6.1244487762451172E-2</c:v>
                </c:pt>
                <c:pt idx="208">
                  <c:v>5.3360637277364731E-2</c:v>
                </c:pt>
                <c:pt idx="209">
                  <c:v>6.1342880129814148E-2</c:v>
                </c:pt>
                <c:pt idx="210">
                  <c:v>5.8104347437620163E-2</c:v>
                </c:pt>
                <c:pt idx="211">
                  <c:v>5.2764728665351868E-2</c:v>
                </c:pt>
                <c:pt idx="212">
                  <c:v>5.0252493470907211E-2</c:v>
                </c:pt>
                <c:pt idx="213">
                  <c:v>5.3942427039146423E-2</c:v>
                </c:pt>
                <c:pt idx="214">
                  <c:v>5.0240073353052139E-2</c:v>
                </c:pt>
                <c:pt idx="215">
                  <c:v>4.7426600009202957E-2</c:v>
                </c:pt>
                <c:pt idx="216">
                  <c:v>5.9328090399503708E-2</c:v>
                </c:pt>
                <c:pt idx="217">
                  <c:v>5.7467229664325714E-2</c:v>
                </c:pt>
                <c:pt idx="218">
                  <c:v>5.2196130156517029E-2</c:v>
                </c:pt>
                <c:pt idx="219">
                  <c:v>5.2480574697256088E-2</c:v>
                </c:pt>
                <c:pt idx="220">
                  <c:v>5.5659059435129166E-2</c:v>
                </c:pt>
                <c:pt idx="221">
                  <c:v>4.4673539698123932E-2</c:v>
                </c:pt>
                <c:pt idx="222">
                  <c:v>5.0565537065267563E-2</c:v>
                </c:pt>
                <c:pt idx="223">
                  <c:v>4.9379684031009674E-2</c:v>
                </c:pt>
                <c:pt idx="224">
                  <c:v>4.8010107129812241E-2</c:v>
                </c:pt>
                <c:pt idx="225">
                  <c:v>5.2514519542455673E-2</c:v>
                </c:pt>
                <c:pt idx="226">
                  <c:v>6.7381091415882111E-2</c:v>
                </c:pt>
                <c:pt idx="227">
                  <c:v>5.597493052482605E-2</c:v>
                </c:pt>
                <c:pt idx="228">
                  <c:v>5.7433359324932098E-2</c:v>
                </c:pt>
                <c:pt idx="229">
                  <c:v>5.4024256765842438E-2</c:v>
                </c:pt>
                <c:pt idx="230">
                  <c:v>5.2942756563425064E-2</c:v>
                </c:pt>
                <c:pt idx="231">
                  <c:v>5.1359932869672775E-2</c:v>
                </c:pt>
                <c:pt idx="232">
                  <c:v>5.210394412279129E-2</c:v>
                </c:pt>
                <c:pt idx="233">
                  <c:v>4.746406152844429E-2</c:v>
                </c:pt>
                <c:pt idx="234">
                  <c:v>4.9070045351982117E-2</c:v>
                </c:pt>
                <c:pt idx="235">
                  <c:v>4.6716317534446716E-2</c:v>
                </c:pt>
                <c:pt idx="236">
                  <c:v>5.0288867205381393E-2</c:v>
                </c:pt>
                <c:pt idx="237">
                  <c:v>4.8372454941272736E-2</c:v>
                </c:pt>
                <c:pt idx="238">
                  <c:v>5.9039086103439331E-2</c:v>
                </c:pt>
                <c:pt idx="239">
                  <c:v>5.7375915348529816E-2</c:v>
                </c:pt>
                <c:pt idx="240">
                  <c:v>4.7507893294095993E-2</c:v>
                </c:pt>
                <c:pt idx="241">
                  <c:v>5.1427815109491348E-2</c:v>
                </c:pt>
                <c:pt idx="242">
                  <c:v>4.828239232301712E-2</c:v>
                </c:pt>
                <c:pt idx="243">
                  <c:v>4.7162164002656937E-2</c:v>
                </c:pt>
                <c:pt idx="244">
                  <c:v>4.9705252051353455E-2</c:v>
                </c:pt>
                <c:pt idx="245">
                  <c:v>4.6726394444704056E-2</c:v>
                </c:pt>
                <c:pt idx="246">
                  <c:v>4.3623711913824081E-2</c:v>
                </c:pt>
                <c:pt idx="247">
                  <c:v>4.3395455926656723E-2</c:v>
                </c:pt>
                <c:pt idx="248">
                  <c:v>3.9530489593744278E-2</c:v>
                </c:pt>
                <c:pt idx="249">
                  <c:v>4.567372053861618E-2</c:v>
                </c:pt>
                <c:pt idx="250">
                  <c:v>5.2276104688644409E-2</c:v>
                </c:pt>
                <c:pt idx="251">
                  <c:v>5.2524153143167496E-2</c:v>
                </c:pt>
                <c:pt idx="252">
                  <c:v>5.0345107913017273E-2</c:v>
                </c:pt>
                <c:pt idx="253">
                  <c:v>4.2685452848672867E-2</c:v>
                </c:pt>
                <c:pt idx="254">
                  <c:v>4.1477639228105545E-2</c:v>
                </c:pt>
                <c:pt idx="255">
                  <c:v>5.0107181072235107E-2</c:v>
                </c:pt>
                <c:pt idx="256">
                  <c:v>4.5531637966632843E-2</c:v>
                </c:pt>
                <c:pt idx="257">
                  <c:v>3.9351548999547958E-2</c:v>
                </c:pt>
                <c:pt idx="258">
                  <c:v>4.0371846407651901E-2</c:v>
                </c:pt>
                <c:pt idx="259">
                  <c:v>4.0362995117902756E-2</c:v>
                </c:pt>
                <c:pt idx="260">
                  <c:v>4.3176762759685516E-2</c:v>
                </c:pt>
                <c:pt idx="261">
                  <c:v>3.6945167928934097E-2</c:v>
                </c:pt>
                <c:pt idx="262">
                  <c:v>4.8417635262012482E-2</c:v>
                </c:pt>
                <c:pt idx="263">
                  <c:v>4.384303092956543E-2</c:v>
                </c:pt>
                <c:pt idx="264">
                  <c:v>5.0467029213905334E-2</c:v>
                </c:pt>
                <c:pt idx="265">
                  <c:v>4.0626734495162964E-2</c:v>
                </c:pt>
                <c:pt idx="266">
                  <c:v>4.2184606194496155E-2</c:v>
                </c:pt>
                <c:pt idx="267">
                  <c:v>4.336259514093399E-2</c:v>
                </c:pt>
                <c:pt idx="268">
                  <c:v>4.2140025645494461E-2</c:v>
                </c:pt>
                <c:pt idx="269">
                  <c:v>4.2588043957948685E-2</c:v>
                </c:pt>
                <c:pt idx="270">
                  <c:v>4.1050247848033905E-2</c:v>
                </c:pt>
                <c:pt idx="271">
                  <c:v>4.0125135332345963E-2</c:v>
                </c:pt>
                <c:pt idx="272">
                  <c:v>3.9453327655792236E-2</c:v>
                </c:pt>
                <c:pt idx="273">
                  <c:v>3.9195463061332703E-2</c:v>
                </c:pt>
                <c:pt idx="274">
                  <c:v>4.4541854411363602E-2</c:v>
                </c:pt>
                <c:pt idx="275">
                  <c:v>4.3282970786094666E-2</c:v>
                </c:pt>
                <c:pt idx="276">
                  <c:v>3.901895135641098E-2</c:v>
                </c:pt>
                <c:pt idx="277">
                  <c:v>4.0191385895013809E-2</c:v>
                </c:pt>
                <c:pt idx="278">
                  <c:v>3.7922505289316177E-2</c:v>
                </c:pt>
                <c:pt idx="279">
                  <c:v>4.1215937584638596E-2</c:v>
                </c:pt>
                <c:pt idx="280">
                  <c:v>4.2953204363584518E-2</c:v>
                </c:pt>
                <c:pt idx="281">
                  <c:v>3.7494905292987823E-2</c:v>
                </c:pt>
                <c:pt idx="282">
                  <c:v>4.0644709020853043E-2</c:v>
                </c:pt>
                <c:pt idx="283">
                  <c:v>3.9355743676424026E-2</c:v>
                </c:pt>
                <c:pt idx="284">
                  <c:v>3.6926146596670151E-2</c:v>
                </c:pt>
                <c:pt idx="285">
                  <c:v>3.8990180939435959E-2</c:v>
                </c:pt>
                <c:pt idx="286">
                  <c:v>4.8808012157678604E-2</c:v>
                </c:pt>
                <c:pt idx="287">
                  <c:v>4.7800585627555847E-2</c:v>
                </c:pt>
                <c:pt idx="288">
                  <c:v>4.5893382281064987E-2</c:v>
                </c:pt>
                <c:pt idx="289">
                  <c:v>4.1921272873878479E-2</c:v>
                </c:pt>
                <c:pt idx="290">
                  <c:v>4.0027894079685211E-2</c:v>
                </c:pt>
                <c:pt idx="291">
                  <c:v>4.730672761797905E-2</c:v>
                </c:pt>
                <c:pt idx="292">
                  <c:v>4.383845254778862E-2</c:v>
                </c:pt>
                <c:pt idx="293">
                  <c:v>4.4312629848718643E-2</c:v>
                </c:pt>
                <c:pt idx="294">
                  <c:v>4.2969629168510437E-2</c:v>
                </c:pt>
                <c:pt idx="295">
                  <c:v>4.5969124883413315E-2</c:v>
                </c:pt>
                <c:pt idx="296">
                  <c:v>4.9540229141712189E-2</c:v>
                </c:pt>
                <c:pt idx="297">
                  <c:v>5.0228819251060486E-2</c:v>
                </c:pt>
                <c:pt idx="298">
                  <c:v>5.9685740619897842E-2</c:v>
                </c:pt>
                <c:pt idx="299">
                  <c:v>5.5471740663051605E-2</c:v>
                </c:pt>
                <c:pt idx="300">
                  <c:v>6.0102302581071854E-2</c:v>
                </c:pt>
                <c:pt idx="301">
                  <c:v>5.6112702935934067E-2</c:v>
                </c:pt>
                <c:pt idx="302">
                  <c:v>5.5095795542001724E-2</c:v>
                </c:pt>
                <c:pt idx="303">
                  <c:v>5.5160351097583771E-2</c:v>
                </c:pt>
                <c:pt idx="304">
                  <c:v>5.8136820793151855E-2</c:v>
                </c:pt>
                <c:pt idx="305">
                  <c:v>5.3445529192686081E-2</c:v>
                </c:pt>
                <c:pt idx="306">
                  <c:v>5.103098601102829E-2</c:v>
                </c:pt>
                <c:pt idx="307">
                  <c:v>5.0686020404100418E-2</c:v>
                </c:pt>
                <c:pt idx="308">
                  <c:v>4.6903256326913834E-2</c:v>
                </c:pt>
                <c:pt idx="309">
                  <c:v>5.4419450461864471E-2</c:v>
                </c:pt>
                <c:pt idx="310">
                  <c:v>6.1665534973144531E-2</c:v>
                </c:pt>
                <c:pt idx="311">
                  <c:v>6.3269942998886108E-2</c:v>
                </c:pt>
                <c:pt idx="312">
                  <c:v>5.8945909142494202E-2</c:v>
                </c:pt>
                <c:pt idx="313">
                  <c:v>5.6515272706747055E-2</c:v>
                </c:pt>
                <c:pt idx="314">
                  <c:v>5.0306465476751328E-2</c:v>
                </c:pt>
                <c:pt idx="315">
                  <c:v>6.2082137912511826E-2</c:v>
                </c:pt>
                <c:pt idx="316">
                  <c:v>5.6770645081996918E-2</c:v>
                </c:pt>
                <c:pt idx="317">
                  <c:v>5.7599809020757675E-2</c:v>
                </c:pt>
                <c:pt idx="318">
                  <c:v>5.7719215750694275E-2</c:v>
                </c:pt>
                <c:pt idx="319">
                  <c:v>5.3441695868968964E-2</c:v>
                </c:pt>
                <c:pt idx="320">
                  <c:v>5.3416453301906586E-2</c:v>
                </c:pt>
                <c:pt idx="321">
                  <c:v>5.3232833743095398E-2</c:v>
                </c:pt>
                <c:pt idx="322">
                  <c:v>5.830833688378334E-2</c:v>
                </c:pt>
                <c:pt idx="323">
                  <c:v>5.7510729879140854E-2</c:v>
                </c:pt>
                <c:pt idx="324">
                  <c:v>5.5940713733434677E-2</c:v>
                </c:pt>
                <c:pt idx="325">
                  <c:v>5.7369060814380646E-2</c:v>
                </c:pt>
                <c:pt idx="326">
                  <c:v>5.286397784948349E-2</c:v>
                </c:pt>
                <c:pt idx="327">
                  <c:v>6.0372821986675262E-2</c:v>
                </c:pt>
                <c:pt idx="328">
                  <c:v>5.417550727725029E-2</c:v>
                </c:pt>
                <c:pt idx="329">
                  <c:v>5.1070444285869598E-2</c:v>
                </c:pt>
                <c:pt idx="330">
                  <c:v>5.1730375736951828E-2</c:v>
                </c:pt>
                <c:pt idx="331">
                  <c:v>5.0712589174509048E-2</c:v>
                </c:pt>
                <c:pt idx="332">
                  <c:v>4.9563698470592499E-2</c:v>
                </c:pt>
                <c:pt idx="333">
                  <c:v>4.9747657030820847E-2</c:v>
                </c:pt>
                <c:pt idx="334">
                  <c:v>5.5308643728494644E-2</c:v>
                </c:pt>
                <c:pt idx="335">
                  <c:v>5.8551430702209473E-2</c:v>
                </c:pt>
                <c:pt idx="336">
                  <c:v>5.2924089133739471E-2</c:v>
                </c:pt>
                <c:pt idx="337">
                  <c:v>4.7766748815774918E-2</c:v>
                </c:pt>
                <c:pt idx="338">
                  <c:v>4.7421947121620178E-2</c:v>
                </c:pt>
                <c:pt idx="339">
                  <c:v>4.7557540237903595E-2</c:v>
                </c:pt>
                <c:pt idx="340">
                  <c:v>5.427170917391777E-2</c:v>
                </c:pt>
                <c:pt idx="341">
                  <c:v>4.4739022850990295E-2</c:v>
                </c:pt>
                <c:pt idx="342">
                  <c:v>4.9037415534257889E-2</c:v>
                </c:pt>
                <c:pt idx="343">
                  <c:v>4.5105680823326111E-2</c:v>
                </c:pt>
                <c:pt idx="344">
                  <c:v>4.3743278831243515E-2</c:v>
                </c:pt>
                <c:pt idx="345">
                  <c:v>4.5312125235795975E-2</c:v>
                </c:pt>
                <c:pt idx="346">
                  <c:v>4.8586022108793259E-2</c:v>
                </c:pt>
                <c:pt idx="347">
                  <c:v>5.4122470319271088E-2</c:v>
                </c:pt>
                <c:pt idx="348">
                  <c:v>4.6558704227209091E-2</c:v>
                </c:pt>
                <c:pt idx="349">
                  <c:v>4.163675382733345E-2</c:v>
                </c:pt>
                <c:pt idx="350">
                  <c:v>4.094642773270607E-2</c:v>
                </c:pt>
                <c:pt idx="351">
                  <c:v>4.9725733697414398E-2</c:v>
                </c:pt>
                <c:pt idx="352">
                  <c:v>4.6199880540370941E-2</c:v>
                </c:pt>
                <c:pt idx="353">
                  <c:v>4.5497741550207138E-2</c:v>
                </c:pt>
                <c:pt idx="354">
                  <c:v>4.5045044273138046E-2</c:v>
                </c:pt>
                <c:pt idx="355">
                  <c:v>4.1778318583965302E-2</c:v>
                </c:pt>
                <c:pt idx="356">
                  <c:v>3.966473788022995E-2</c:v>
                </c:pt>
                <c:pt idx="357">
                  <c:v>4.6519927680492401E-2</c:v>
                </c:pt>
                <c:pt idx="358">
                  <c:v>4.6747464686632156E-2</c:v>
                </c:pt>
                <c:pt idx="359">
                  <c:v>4.301859438419342E-2</c:v>
                </c:pt>
                <c:pt idx="360">
                  <c:v>4.6716231852769852E-2</c:v>
                </c:pt>
                <c:pt idx="361">
                  <c:v>4.1460171341896057E-2</c:v>
                </c:pt>
                <c:pt idx="362">
                  <c:v>4.1822344064712524E-2</c:v>
                </c:pt>
                <c:pt idx="363">
                  <c:v>4.6833615750074387E-2</c:v>
                </c:pt>
                <c:pt idx="364">
                  <c:v>4.9723755568265915E-2</c:v>
                </c:pt>
                <c:pt idx="365">
                  <c:v>4.5510914176702499E-2</c:v>
                </c:pt>
                <c:pt idx="366">
                  <c:v>4.71210777759552E-2</c:v>
                </c:pt>
                <c:pt idx="367">
                  <c:v>4.2609851807355881E-2</c:v>
                </c:pt>
                <c:pt idx="368">
                  <c:v>4.1068531572818756E-2</c:v>
                </c:pt>
                <c:pt idx="369">
                  <c:v>5.0580330193042755E-2</c:v>
                </c:pt>
                <c:pt idx="370">
                  <c:v>5.4570429027080536E-2</c:v>
                </c:pt>
                <c:pt idx="371">
                  <c:v>5.3898096084594727E-2</c:v>
                </c:pt>
                <c:pt idx="372">
                  <c:v>5.1249843090772629E-2</c:v>
                </c:pt>
                <c:pt idx="373">
                  <c:v>4.4278666377067566E-2</c:v>
                </c:pt>
                <c:pt idx="374">
                  <c:v>5.1351021975278854E-2</c:v>
                </c:pt>
                <c:pt idx="375">
                  <c:v>5.702117457985878E-2</c:v>
                </c:pt>
                <c:pt idx="376">
                  <c:v>5.691450834274292E-2</c:v>
                </c:pt>
                <c:pt idx="377">
                  <c:v>5.6073635816574097E-2</c:v>
                </c:pt>
                <c:pt idx="378">
                  <c:v>5.3453747183084488E-2</c:v>
                </c:pt>
                <c:pt idx="379">
                  <c:v>5.9808023273944855E-2</c:v>
                </c:pt>
                <c:pt idx="380">
                  <c:v>6.496894359588623E-2</c:v>
                </c:pt>
                <c:pt idx="381">
                  <c:v>6.9696225225925446E-2</c:v>
                </c:pt>
                <c:pt idx="382">
                  <c:v>7.9686477780342102E-2</c:v>
                </c:pt>
                <c:pt idx="383">
                  <c:v>9.138411283493042E-2</c:v>
                </c:pt>
                <c:pt idx="384">
                  <c:v>8.5214585065841675E-2</c:v>
                </c:pt>
                <c:pt idx="385">
                  <c:v>8.7176471948623657E-2</c:v>
                </c:pt>
                <c:pt idx="386">
                  <c:v>8.4534332156181335E-2</c:v>
                </c:pt>
                <c:pt idx="387">
                  <c:v>9.663766622543335E-2</c:v>
                </c:pt>
                <c:pt idx="388">
                  <c:v>8.8645301759243011E-2</c:v>
                </c:pt>
                <c:pt idx="389">
                  <c:v>8.7587766349315643E-2</c:v>
                </c:pt>
                <c:pt idx="390">
                  <c:v>8.7268605828285217E-2</c:v>
                </c:pt>
                <c:pt idx="391">
                  <c:v>9.1401822865009308E-2</c:v>
                </c:pt>
                <c:pt idx="392">
                  <c:v>9.0081222355365753E-2</c:v>
                </c:pt>
                <c:pt idx="393">
                  <c:v>8.6442112922668457E-2</c:v>
                </c:pt>
                <c:pt idx="394">
                  <c:v>0.10010123997926712</c:v>
                </c:pt>
                <c:pt idx="395">
                  <c:v>9.7213774919509888E-2</c:v>
                </c:pt>
                <c:pt idx="396">
                  <c:v>9.7717456519603729E-2</c:v>
                </c:pt>
                <c:pt idx="397">
                  <c:v>8.8388428092002869E-2</c:v>
                </c:pt>
                <c:pt idx="398">
                  <c:v>8.5863612592220306E-2</c:v>
                </c:pt>
                <c:pt idx="399">
                  <c:v>8.6714304983615875E-2</c:v>
                </c:pt>
                <c:pt idx="400">
                  <c:v>9.2537678778171539E-2</c:v>
                </c:pt>
                <c:pt idx="401">
                  <c:v>9.3881472945213318E-2</c:v>
                </c:pt>
                <c:pt idx="402">
                  <c:v>8.1563405692577362E-2</c:v>
                </c:pt>
                <c:pt idx="403">
                  <c:v>7.8400194644927979E-2</c:v>
                </c:pt>
                <c:pt idx="404">
                  <c:v>8.3458080887794495E-2</c:v>
                </c:pt>
                <c:pt idx="405">
                  <c:v>9.1462656855583191E-2</c:v>
                </c:pt>
                <c:pt idx="406">
                  <c:v>8.9821882545948029E-2</c:v>
                </c:pt>
                <c:pt idx="407">
                  <c:v>8.5526317358016968E-2</c:v>
                </c:pt>
                <c:pt idx="408">
                  <c:v>8.7140113115310669E-2</c:v>
                </c:pt>
                <c:pt idx="409">
                  <c:v>8.219512552022934E-2</c:v>
                </c:pt>
                <c:pt idx="410">
                  <c:v>8.3130180835723877E-2</c:v>
                </c:pt>
                <c:pt idx="411">
                  <c:v>9.1634936630725861E-2</c:v>
                </c:pt>
                <c:pt idx="412">
                  <c:v>8.9318715035915375E-2</c:v>
                </c:pt>
                <c:pt idx="413">
                  <c:v>9.0215384960174561E-2</c:v>
                </c:pt>
                <c:pt idx="414">
                  <c:v>8.9475706219673157E-2</c:v>
                </c:pt>
                <c:pt idx="415">
                  <c:v>8.197716623544693E-2</c:v>
                </c:pt>
                <c:pt idx="416">
                  <c:v>7.3534995317459106E-2</c:v>
                </c:pt>
                <c:pt idx="417">
                  <c:v>7.7961020171642303E-2</c:v>
                </c:pt>
                <c:pt idx="418">
                  <c:v>8.5862420499324799E-2</c:v>
                </c:pt>
                <c:pt idx="419">
                  <c:v>8.7564572691917419E-2</c:v>
                </c:pt>
                <c:pt idx="420">
                  <c:v>7.7998988330364227E-2</c:v>
                </c:pt>
                <c:pt idx="421">
                  <c:v>7.2145543992519379E-2</c:v>
                </c:pt>
                <c:pt idx="422">
                  <c:v>7.3018252849578857E-2</c:v>
                </c:pt>
                <c:pt idx="423">
                  <c:v>8.1981420516967773E-2</c:v>
                </c:pt>
                <c:pt idx="424">
                  <c:v>8.2556262612342834E-2</c:v>
                </c:pt>
                <c:pt idx="425">
                  <c:v>7.0754103362560272E-2</c:v>
                </c:pt>
                <c:pt idx="426">
                  <c:v>7.0262864232063293E-2</c:v>
                </c:pt>
                <c:pt idx="427">
                  <c:v>7.307790219783783E-2</c:v>
                </c:pt>
                <c:pt idx="428">
                  <c:v>7.1446351706981659E-2</c:v>
                </c:pt>
                <c:pt idx="429">
                  <c:v>7.0179790258407593E-2</c:v>
                </c:pt>
                <c:pt idx="430">
                  <c:v>7.7800564467906952E-2</c:v>
                </c:pt>
                <c:pt idx="431">
                  <c:v>7.9221591353416443E-2</c:v>
                </c:pt>
                <c:pt idx="432">
                  <c:v>6.7647442221641541E-2</c:v>
                </c:pt>
                <c:pt idx="433">
                  <c:v>6.8397723138332367E-2</c:v>
                </c:pt>
                <c:pt idx="434">
                  <c:v>6.2638990581035614E-2</c:v>
                </c:pt>
                <c:pt idx="435">
                  <c:v>7.8217819333076477E-2</c:v>
                </c:pt>
                <c:pt idx="436">
                  <c:v>7.301001250743866E-2</c:v>
                </c:pt>
                <c:pt idx="437">
                  <c:v>6.4583882689476013E-2</c:v>
                </c:pt>
                <c:pt idx="438">
                  <c:v>6.6468380391597748E-2</c:v>
                </c:pt>
                <c:pt idx="439">
                  <c:v>6.6446028649806976E-2</c:v>
                </c:pt>
                <c:pt idx="440">
                  <c:v>6.0693264007568359E-2</c:v>
                </c:pt>
                <c:pt idx="441">
                  <c:v>6.3111796975135803E-2</c:v>
                </c:pt>
                <c:pt idx="442">
                  <c:v>6.7495793104171753E-2</c:v>
                </c:pt>
                <c:pt idx="443">
                  <c:v>7.1816913783550262E-2</c:v>
                </c:pt>
                <c:pt idx="444">
                  <c:v>6.2252704054117203E-2</c:v>
                </c:pt>
                <c:pt idx="445">
                  <c:v>6.1221815645694733E-2</c:v>
                </c:pt>
                <c:pt idx="446">
                  <c:v>5.9093225747346878E-2</c:v>
                </c:pt>
                <c:pt idx="447">
                  <c:v>5.8956630527973175E-2</c:v>
                </c:pt>
                <c:pt idx="448">
                  <c:v>5.9687785804271698E-2</c:v>
                </c:pt>
                <c:pt idx="449">
                  <c:v>6.0617614537477493E-2</c:v>
                </c:pt>
                <c:pt idx="450">
                  <c:v>5.5655758827924728E-2</c:v>
                </c:pt>
                <c:pt idx="451">
                  <c:v>5.1256027072668076E-2</c:v>
                </c:pt>
                <c:pt idx="452">
                  <c:v>5.3915590047836304E-2</c:v>
                </c:pt>
                <c:pt idx="453">
                  <c:v>5.277489498257637E-2</c:v>
                </c:pt>
                <c:pt idx="454">
                  <c:v>5.9158749878406525E-2</c:v>
                </c:pt>
                <c:pt idx="455">
                  <c:v>6.008419394493103E-2</c:v>
                </c:pt>
                <c:pt idx="456">
                  <c:v>5.0874195992946625E-2</c:v>
                </c:pt>
                <c:pt idx="457">
                  <c:v>4.7765176743268967E-2</c:v>
                </c:pt>
                <c:pt idx="458">
                  <c:v>4.72068190574646E-2</c:v>
                </c:pt>
                <c:pt idx="459">
                  <c:v>5.3338602185249329E-2</c:v>
                </c:pt>
                <c:pt idx="460">
                  <c:v>5.4917693138122559E-2</c:v>
                </c:pt>
                <c:pt idx="461">
                  <c:v>5.082252249121666E-2</c:v>
                </c:pt>
                <c:pt idx="462">
                  <c:v>4.5958146452903748E-2</c:v>
                </c:pt>
                <c:pt idx="463">
                  <c:v>4.5620683580636978E-2</c:v>
                </c:pt>
                <c:pt idx="464">
                  <c:v>4.793432354927063E-2</c:v>
                </c:pt>
                <c:pt idx="465">
                  <c:v>4.6043749898672104E-2</c:v>
                </c:pt>
                <c:pt idx="466">
                  <c:v>5.1278527826070786E-2</c:v>
                </c:pt>
                <c:pt idx="467">
                  <c:v>5.3929537534713745E-2</c:v>
                </c:pt>
                <c:pt idx="468">
                  <c:v>4.9906089901924133E-2</c:v>
                </c:pt>
                <c:pt idx="469">
                  <c:v>4.1874915361404419E-2</c:v>
                </c:pt>
                <c:pt idx="470">
                  <c:v>4.0124289691448212E-2</c:v>
                </c:pt>
                <c:pt idx="471">
                  <c:v>5.4111406207084656E-2</c:v>
                </c:pt>
                <c:pt idx="472">
                  <c:v>5.5385027080774307E-2</c:v>
                </c:pt>
                <c:pt idx="473">
                  <c:v>4.7271277755498886E-2</c:v>
                </c:pt>
                <c:pt idx="474">
                  <c:v>4.6225164085626602E-2</c:v>
                </c:pt>
                <c:pt idx="475">
                  <c:v>4.3085657060146332E-2</c:v>
                </c:pt>
                <c:pt idx="476">
                  <c:v>4.3694399297237396E-2</c:v>
                </c:pt>
                <c:pt idx="477">
                  <c:v>4.5496750622987747E-2</c:v>
                </c:pt>
                <c:pt idx="478">
                  <c:v>5.0434533506631851E-2</c:v>
                </c:pt>
                <c:pt idx="479">
                  <c:v>4.4661547988653183E-2</c:v>
                </c:pt>
                <c:pt idx="480">
                  <c:v>4.265272244811058E-2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B8-42DC-B1D9-593FFEE4F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52384"/>
        <c:axId val="87553920"/>
      </c:scatterChart>
      <c:valAx>
        <c:axId val="87552384"/>
        <c:scaling>
          <c:orientation val="minMax"/>
          <c:max val="2017.03"/>
          <c:min val="1976"/>
        </c:scaling>
        <c:delete val="0"/>
        <c:axPos val="b"/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7553920"/>
        <c:crosses val="autoZero"/>
        <c:crossBetween val="midCat"/>
      </c:valAx>
      <c:valAx>
        <c:axId val="8755392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75523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solidFill>
                  <a:srgbClr val="0070C0"/>
                </a:solidFill>
              </a:ln>
            </c:spPr>
          </c:marker>
          <c:trendline>
            <c:spPr>
              <a:ln w="38100">
                <a:noFill/>
              </a:ln>
            </c:spPr>
            <c:trendlineType val="movingAvg"/>
            <c:period val="6"/>
            <c:dispRSqr val="0"/>
            <c:dispEq val="0"/>
          </c:trendline>
          <c:xVal>
            <c:numRef>
              <c:f>Sheet1!$A$2:$A$482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Sheet1!$B$2:$B$482</c:f>
              <c:numCache>
                <c:formatCode>General</c:formatCode>
                <c:ptCount val="481"/>
                <c:pt idx="0">
                  <c:v>8.1545896828174591E-2</c:v>
                </c:pt>
                <c:pt idx="1">
                  <c:v>8.7509579956531525E-2</c:v>
                </c:pt>
                <c:pt idx="2">
                  <c:v>8.2181401550769806E-2</c:v>
                </c:pt>
                <c:pt idx="3">
                  <c:v>7.8081995248794556E-2</c:v>
                </c:pt>
                <c:pt idx="4">
                  <c:v>7.2160422801971436E-2</c:v>
                </c:pt>
                <c:pt idx="5">
                  <c:v>9.2901289463043213E-2</c:v>
                </c:pt>
                <c:pt idx="6">
                  <c:v>8.0800704658031464E-2</c:v>
                </c:pt>
                <c:pt idx="7">
                  <c:v>7.8377597033977509E-2</c:v>
                </c:pt>
                <c:pt idx="8">
                  <c:v>7.9126127064228058E-2</c:v>
                </c:pt>
                <c:pt idx="9">
                  <c:v>7.7033840119838715E-2</c:v>
                </c:pt>
                <c:pt idx="10">
                  <c:v>7.6319150626659393E-2</c:v>
                </c:pt>
                <c:pt idx="11">
                  <c:v>9.4419971108436584E-2</c:v>
                </c:pt>
                <c:pt idx="12">
                  <c:v>8.9797697961330414E-2</c:v>
                </c:pt>
                <c:pt idx="13">
                  <c:v>6.9151543080806732E-2</c:v>
                </c:pt>
                <c:pt idx="14">
                  <c:v>6.0666833072900772E-2</c:v>
                </c:pt>
                <c:pt idx="15">
                  <c:v>7.3984153568744659E-2</c:v>
                </c:pt>
                <c:pt idx="16">
                  <c:v>7.3418043553829193E-2</c:v>
                </c:pt>
                <c:pt idx="17">
                  <c:v>7.01884925365448E-2</c:v>
                </c:pt>
                <c:pt idx="18">
                  <c:v>6.9816730916500092E-2</c:v>
                </c:pt>
                <c:pt idx="19">
                  <c:v>5.6890010833740234E-2</c:v>
                </c:pt>
                <c:pt idx="20">
                  <c:v>7.0192664861679077E-2</c:v>
                </c:pt>
                <c:pt idx="21">
                  <c:v>6.5831884741783142E-2</c:v>
                </c:pt>
                <c:pt idx="22">
                  <c:v>5.8395061641931534E-2</c:v>
                </c:pt>
                <c:pt idx="23">
                  <c:v>6.2438905239105225E-2</c:v>
                </c:pt>
                <c:pt idx="24">
                  <c:v>5.6484580039978027E-2</c:v>
                </c:pt>
                <c:pt idx="25">
                  <c:v>5.8198560029268265E-2</c:v>
                </c:pt>
                <c:pt idx="26">
                  <c:v>6.1464004218578339E-2</c:v>
                </c:pt>
                <c:pt idx="27">
                  <c:v>6.943928450345993E-2</c:v>
                </c:pt>
                <c:pt idx="28">
                  <c:v>6.4951129257678986E-2</c:v>
                </c:pt>
                <c:pt idx="29">
                  <c:v>6.8582132458686829E-2</c:v>
                </c:pt>
                <c:pt idx="30">
                  <c:v>6.1382308602333069E-2</c:v>
                </c:pt>
                <c:pt idx="31">
                  <c:v>5.6358210742473602E-2</c:v>
                </c:pt>
                <c:pt idx="32">
                  <c:v>6.2412012368440628E-2</c:v>
                </c:pt>
                <c:pt idx="33">
                  <c:v>6.5113089978694916E-2</c:v>
                </c:pt>
                <c:pt idx="34">
                  <c:v>5.6388292461633682E-2</c:v>
                </c:pt>
                <c:pt idx="35">
                  <c:v>5.9767961502075195E-2</c:v>
                </c:pt>
                <c:pt idx="36">
                  <c:v>5.901038646697998E-2</c:v>
                </c:pt>
                <c:pt idx="37">
                  <c:v>6.5672360360622406E-2</c:v>
                </c:pt>
                <c:pt idx="38">
                  <c:v>5.9495758265256882E-2</c:v>
                </c:pt>
                <c:pt idx="39">
                  <c:v>6.9793358445167542E-2</c:v>
                </c:pt>
                <c:pt idx="40">
                  <c:v>7.4722766876220703E-2</c:v>
                </c:pt>
                <c:pt idx="41">
                  <c:v>7.1179129183292389E-2</c:v>
                </c:pt>
                <c:pt idx="42">
                  <c:v>6.8723000586032867E-2</c:v>
                </c:pt>
                <c:pt idx="43">
                  <c:v>7.115577906370163E-2</c:v>
                </c:pt>
                <c:pt idx="44">
                  <c:v>8.463595062494278E-2</c:v>
                </c:pt>
                <c:pt idx="45">
                  <c:v>7.7226720750331879E-2</c:v>
                </c:pt>
                <c:pt idx="46">
                  <c:v>7.9639747738838196E-2</c:v>
                </c:pt>
                <c:pt idx="47">
                  <c:v>7.7390596270561218E-2</c:v>
                </c:pt>
                <c:pt idx="48">
                  <c:v>7.5517907738685608E-2</c:v>
                </c:pt>
                <c:pt idx="49">
                  <c:v>7.9492382705211639E-2</c:v>
                </c:pt>
                <c:pt idx="50">
                  <c:v>7.3677711188793182E-2</c:v>
                </c:pt>
                <c:pt idx="51">
                  <c:v>8.0463334918022156E-2</c:v>
                </c:pt>
                <c:pt idx="52">
                  <c:v>8.4309622645378113E-2</c:v>
                </c:pt>
                <c:pt idx="53">
                  <c:v>7.3982872068881989E-2</c:v>
                </c:pt>
                <c:pt idx="54">
                  <c:v>7.0383809506893158E-2</c:v>
                </c:pt>
                <c:pt idx="55">
                  <c:v>7.7696427702903748E-2</c:v>
                </c:pt>
                <c:pt idx="56">
                  <c:v>8.0377191305160522E-2</c:v>
                </c:pt>
                <c:pt idx="57">
                  <c:v>7.5578115880489349E-2</c:v>
                </c:pt>
                <c:pt idx="58">
                  <c:v>6.90489262342453E-2</c:v>
                </c:pt>
                <c:pt idx="59">
                  <c:v>7.0436403155326843E-2</c:v>
                </c:pt>
                <c:pt idx="60">
                  <c:v>7.3274418711662292E-2</c:v>
                </c:pt>
                <c:pt idx="61">
                  <c:v>7.6769687235355377E-2</c:v>
                </c:pt>
                <c:pt idx="62">
                  <c:v>8.3850935101509094E-2</c:v>
                </c:pt>
                <c:pt idx="63">
                  <c:v>9.5780685544013977E-2</c:v>
                </c:pt>
                <c:pt idx="64">
                  <c:v>0.10082760453224182</c:v>
                </c:pt>
                <c:pt idx="65">
                  <c:v>9.9531069397926331E-2</c:v>
                </c:pt>
                <c:pt idx="66">
                  <c:v>9.4732180237770081E-2</c:v>
                </c:pt>
                <c:pt idx="67">
                  <c:v>8.5940070450305939E-2</c:v>
                </c:pt>
                <c:pt idx="68">
                  <c:v>9.6164725720882416E-2</c:v>
                </c:pt>
                <c:pt idx="69">
                  <c:v>9.3123681843280792E-2</c:v>
                </c:pt>
                <c:pt idx="70">
                  <c:v>9.2770673334598541E-2</c:v>
                </c:pt>
                <c:pt idx="71">
                  <c:v>0.10018634051084518</c:v>
                </c:pt>
                <c:pt idx="72">
                  <c:v>9.6522033214569092E-2</c:v>
                </c:pt>
                <c:pt idx="73">
                  <c:v>0.10802709311246872</c:v>
                </c:pt>
                <c:pt idx="74">
                  <c:v>0.10339275747537613</c:v>
                </c:pt>
                <c:pt idx="75">
                  <c:v>0.11426985263824463</c:v>
                </c:pt>
                <c:pt idx="76">
                  <c:v>0.11720293015241623</c:v>
                </c:pt>
                <c:pt idx="77">
                  <c:v>0.10236673057079315</c:v>
                </c:pt>
                <c:pt idx="78">
                  <c:v>0.10239771008491516</c:v>
                </c:pt>
                <c:pt idx="79">
                  <c:v>9.9943913519382477E-2</c:v>
                </c:pt>
                <c:pt idx="80">
                  <c:v>0.10537049919366837</c:v>
                </c:pt>
                <c:pt idx="81">
                  <c:v>9.3106538057327271E-2</c:v>
                </c:pt>
                <c:pt idx="82">
                  <c:v>8.902343362569809E-2</c:v>
                </c:pt>
                <c:pt idx="83">
                  <c:v>8.3741649985313416E-2</c:v>
                </c:pt>
                <c:pt idx="84">
                  <c:v>8.0487526953220367E-2</c:v>
                </c:pt>
                <c:pt idx="85">
                  <c:v>8.1504344940185547E-2</c:v>
                </c:pt>
                <c:pt idx="86">
                  <c:v>7.9226940870285034E-2</c:v>
                </c:pt>
                <c:pt idx="87">
                  <c:v>8.9161038398742676E-2</c:v>
                </c:pt>
                <c:pt idx="88">
                  <c:v>8.0818839371204376E-2</c:v>
                </c:pt>
                <c:pt idx="89">
                  <c:v>9.0249434113502502E-2</c:v>
                </c:pt>
                <c:pt idx="90">
                  <c:v>7.6635077595710754E-2</c:v>
                </c:pt>
                <c:pt idx="91">
                  <c:v>7.1746185421943665E-2</c:v>
                </c:pt>
                <c:pt idx="92">
                  <c:v>7.3585323989391327E-2</c:v>
                </c:pt>
                <c:pt idx="93">
                  <c:v>7.3500290513038635E-2</c:v>
                </c:pt>
                <c:pt idx="94">
                  <c:v>7.1509651839733124E-2</c:v>
                </c:pt>
                <c:pt idx="95">
                  <c:v>7.0964694023132324E-2</c:v>
                </c:pt>
                <c:pt idx="96">
                  <c:v>7.4848204851150513E-2</c:v>
                </c:pt>
                <c:pt idx="97">
                  <c:v>7.0331625640392303E-2</c:v>
                </c:pt>
                <c:pt idx="98">
                  <c:v>6.6909573972225189E-2</c:v>
                </c:pt>
                <c:pt idx="99">
                  <c:v>8.5625506937503815E-2</c:v>
                </c:pt>
                <c:pt idx="100">
                  <c:v>8.0246910452842712E-2</c:v>
                </c:pt>
                <c:pt idx="101">
                  <c:v>8.0032430589199066E-2</c:v>
                </c:pt>
                <c:pt idx="102">
                  <c:v>7.7100113034248352E-2</c:v>
                </c:pt>
                <c:pt idx="103">
                  <c:v>6.4693495631217957E-2</c:v>
                </c:pt>
                <c:pt idx="104">
                  <c:v>7.2696439921855927E-2</c:v>
                </c:pt>
                <c:pt idx="105">
                  <c:v>6.8387381732463837E-2</c:v>
                </c:pt>
                <c:pt idx="106">
                  <c:v>6.6153846681118011E-2</c:v>
                </c:pt>
                <c:pt idx="107">
                  <c:v>6.7049391567707062E-2</c:v>
                </c:pt>
                <c:pt idx="108">
                  <c:v>6.2144886702299118E-2</c:v>
                </c:pt>
                <c:pt idx="109">
                  <c:v>7.5454123318195343E-2</c:v>
                </c:pt>
                <c:pt idx="110">
                  <c:v>8.2113824784755707E-2</c:v>
                </c:pt>
                <c:pt idx="111">
                  <c:v>7.374495267868042E-2</c:v>
                </c:pt>
                <c:pt idx="112">
                  <c:v>6.7832715809345245E-2</c:v>
                </c:pt>
                <c:pt idx="113">
                  <c:v>6.7758329212665558E-2</c:v>
                </c:pt>
                <c:pt idx="114">
                  <c:v>7.5418680906295776E-2</c:v>
                </c:pt>
                <c:pt idx="115">
                  <c:v>6.6091299057006836E-2</c:v>
                </c:pt>
                <c:pt idx="116">
                  <c:v>6.7290551960468292E-2</c:v>
                </c:pt>
                <c:pt idx="117">
                  <c:v>6.8428337574005127E-2</c:v>
                </c:pt>
                <c:pt idx="118">
                  <c:v>6.6140294075012207E-2</c:v>
                </c:pt>
                <c:pt idx="119">
                  <c:v>7.6194822788238525E-2</c:v>
                </c:pt>
                <c:pt idx="120">
                  <c:v>6.2662258744239807E-2</c:v>
                </c:pt>
                <c:pt idx="121">
                  <c:v>7.2025284171104431E-2</c:v>
                </c:pt>
                <c:pt idx="122">
                  <c:v>7.6219156384468079E-2</c:v>
                </c:pt>
                <c:pt idx="123">
                  <c:v>6.7422226071357727E-2</c:v>
                </c:pt>
                <c:pt idx="124">
                  <c:v>6.8156547844409943E-2</c:v>
                </c:pt>
                <c:pt idx="125">
                  <c:v>5.5057469755411148E-2</c:v>
                </c:pt>
                <c:pt idx="126">
                  <c:v>6.3757248222827911E-2</c:v>
                </c:pt>
                <c:pt idx="127">
                  <c:v>6.1197042465209961E-2</c:v>
                </c:pt>
                <c:pt idx="128">
                  <c:v>5.9379987418651581E-2</c:v>
                </c:pt>
                <c:pt idx="129">
                  <c:v>5.4066181182861328E-2</c:v>
                </c:pt>
                <c:pt idx="130">
                  <c:v>6.0306530445814133E-2</c:v>
                </c:pt>
                <c:pt idx="131">
                  <c:v>5.5132228881120682E-2</c:v>
                </c:pt>
                <c:pt idx="132">
                  <c:v>5.3401362150907516E-2</c:v>
                </c:pt>
                <c:pt idx="133">
                  <c:v>6.3384398818016052E-2</c:v>
                </c:pt>
                <c:pt idx="134">
                  <c:v>6.4974032342433929E-2</c:v>
                </c:pt>
                <c:pt idx="135">
                  <c:v>5.9208899736404419E-2</c:v>
                </c:pt>
                <c:pt idx="136">
                  <c:v>5.3879834711551666E-2</c:v>
                </c:pt>
                <c:pt idx="137">
                  <c:v>5.7948030531406403E-2</c:v>
                </c:pt>
                <c:pt idx="138">
                  <c:v>5.5548831820487976E-2</c:v>
                </c:pt>
                <c:pt idx="139">
                  <c:v>5.5762976408004761E-2</c:v>
                </c:pt>
                <c:pt idx="140">
                  <c:v>5.4480288177728653E-2</c:v>
                </c:pt>
                <c:pt idx="141">
                  <c:v>5.3344622254371643E-2</c:v>
                </c:pt>
                <c:pt idx="142">
                  <c:v>4.9845714122056961E-2</c:v>
                </c:pt>
                <c:pt idx="143">
                  <c:v>5.3897757083177567E-2</c:v>
                </c:pt>
                <c:pt idx="144">
                  <c:v>4.8679567873477936E-2</c:v>
                </c:pt>
                <c:pt idx="145">
                  <c:v>6.4251624047756195E-2</c:v>
                </c:pt>
                <c:pt idx="146">
                  <c:v>5.6400742381811142E-2</c:v>
                </c:pt>
                <c:pt idx="147">
                  <c:v>5.238095298409462E-2</c:v>
                </c:pt>
                <c:pt idx="148">
                  <c:v>4.6200200915336609E-2</c:v>
                </c:pt>
                <c:pt idx="149">
                  <c:v>5.1529411226511002E-2</c:v>
                </c:pt>
                <c:pt idx="150">
                  <c:v>5.5348046123981476E-2</c:v>
                </c:pt>
                <c:pt idx="151">
                  <c:v>4.5248869806528091E-2</c:v>
                </c:pt>
                <c:pt idx="152">
                  <c:v>5.1831051707267761E-2</c:v>
                </c:pt>
                <c:pt idx="153">
                  <c:v>5.0977256149053574E-2</c:v>
                </c:pt>
                <c:pt idx="154">
                  <c:v>5.0668783485889435E-2</c:v>
                </c:pt>
                <c:pt idx="155">
                  <c:v>5.3688950836658478E-2</c:v>
                </c:pt>
                <c:pt idx="156">
                  <c:v>5.1769860088825226E-2</c:v>
                </c:pt>
                <c:pt idx="157">
                  <c:v>5.8519389480352402E-2</c:v>
                </c:pt>
                <c:pt idx="158">
                  <c:v>5.6423407047986984E-2</c:v>
                </c:pt>
                <c:pt idx="159">
                  <c:v>5.4985169321298599E-2</c:v>
                </c:pt>
                <c:pt idx="160">
                  <c:v>5.4173264652490616E-2</c:v>
                </c:pt>
                <c:pt idx="161">
                  <c:v>5.5816080421209335E-2</c:v>
                </c:pt>
                <c:pt idx="162">
                  <c:v>5.505935475230217E-2</c:v>
                </c:pt>
                <c:pt idx="163">
                  <c:v>5.560683086514473E-2</c:v>
                </c:pt>
                <c:pt idx="164">
                  <c:v>5.1961459219455719E-2</c:v>
                </c:pt>
                <c:pt idx="165">
                  <c:v>5.4853759706020355E-2</c:v>
                </c:pt>
                <c:pt idx="166">
                  <c:v>5.244101956486702E-2</c:v>
                </c:pt>
                <c:pt idx="167">
                  <c:v>6.0681819915771484E-2</c:v>
                </c:pt>
                <c:pt idx="168">
                  <c:v>5.7598475366830826E-2</c:v>
                </c:pt>
                <c:pt idx="169">
                  <c:v>6.771310418844223E-2</c:v>
                </c:pt>
                <c:pt idx="170">
                  <c:v>6.9213539361953735E-2</c:v>
                </c:pt>
                <c:pt idx="171">
                  <c:v>7.3899738490581512E-2</c:v>
                </c:pt>
                <c:pt idx="172">
                  <c:v>6.0936052352190018E-2</c:v>
                </c:pt>
                <c:pt idx="173">
                  <c:v>6.8195387721061707E-2</c:v>
                </c:pt>
                <c:pt idx="174">
                  <c:v>6.4880110323429108E-2</c:v>
                </c:pt>
                <c:pt idx="175">
                  <c:v>6.783168762922287E-2</c:v>
                </c:pt>
                <c:pt idx="176">
                  <c:v>6.8659506738185883E-2</c:v>
                </c:pt>
                <c:pt idx="177">
                  <c:v>6.6774867475032806E-2</c:v>
                </c:pt>
                <c:pt idx="178">
                  <c:v>6.4583577215671539E-2</c:v>
                </c:pt>
                <c:pt idx="179">
                  <c:v>7.1057789027690887E-2</c:v>
                </c:pt>
                <c:pt idx="180">
                  <c:v>7.5436979532241821E-2</c:v>
                </c:pt>
                <c:pt idx="181">
                  <c:v>8.4980964660644531E-2</c:v>
                </c:pt>
                <c:pt idx="182">
                  <c:v>8.0056510865688324E-2</c:v>
                </c:pt>
                <c:pt idx="183">
                  <c:v>7.6977565884590149E-2</c:v>
                </c:pt>
                <c:pt idx="184">
                  <c:v>7.2474032640457153E-2</c:v>
                </c:pt>
                <c:pt idx="185">
                  <c:v>7.0781230926513672E-2</c:v>
                </c:pt>
                <c:pt idx="186">
                  <c:v>7.9509995877742767E-2</c:v>
                </c:pt>
                <c:pt idx="187">
                  <c:v>7.7757686376571655E-2</c:v>
                </c:pt>
                <c:pt idx="188">
                  <c:v>6.9195643067359924E-2</c:v>
                </c:pt>
                <c:pt idx="189">
                  <c:v>7.2956271469593048E-2</c:v>
                </c:pt>
                <c:pt idx="190">
                  <c:v>6.9761961698532104E-2</c:v>
                </c:pt>
                <c:pt idx="191">
                  <c:v>7.0280894637107849E-2</c:v>
                </c:pt>
                <c:pt idx="192">
                  <c:v>6.4913332462310791E-2</c:v>
                </c:pt>
                <c:pt idx="193">
                  <c:v>7.7475748956203461E-2</c:v>
                </c:pt>
                <c:pt idx="194">
                  <c:v>7.9607799649238586E-2</c:v>
                </c:pt>
                <c:pt idx="195">
                  <c:v>7.1632213890552521E-2</c:v>
                </c:pt>
                <c:pt idx="196">
                  <c:v>6.9313906133174896E-2</c:v>
                </c:pt>
                <c:pt idx="197">
                  <c:v>6.6617414355278015E-2</c:v>
                </c:pt>
                <c:pt idx="198">
                  <c:v>6.8366728723049164E-2</c:v>
                </c:pt>
                <c:pt idx="199">
                  <c:v>6.6642694175243378E-2</c:v>
                </c:pt>
                <c:pt idx="200">
                  <c:v>5.9645742177963257E-2</c:v>
                </c:pt>
                <c:pt idx="201">
                  <c:v>5.8357700705528259E-2</c:v>
                </c:pt>
                <c:pt idx="202">
                  <c:v>5.7995427399873734E-2</c:v>
                </c:pt>
                <c:pt idx="203">
                  <c:v>6.0757946223020554E-2</c:v>
                </c:pt>
                <c:pt idx="204">
                  <c:v>5.8410082012414932E-2</c:v>
                </c:pt>
                <c:pt idx="205">
                  <c:v>7.3759220540523529E-2</c:v>
                </c:pt>
                <c:pt idx="206">
                  <c:v>7.4256815016269684E-2</c:v>
                </c:pt>
                <c:pt idx="207">
                  <c:v>7.0186033844947815E-2</c:v>
                </c:pt>
                <c:pt idx="208">
                  <c:v>5.9042807668447495E-2</c:v>
                </c:pt>
                <c:pt idx="209">
                  <c:v>6.0068931430578232E-2</c:v>
                </c:pt>
                <c:pt idx="210">
                  <c:v>5.9347536414861679E-2</c:v>
                </c:pt>
                <c:pt idx="211">
                  <c:v>5.8760683983564377E-2</c:v>
                </c:pt>
                <c:pt idx="212">
                  <c:v>5.7981476187705994E-2</c:v>
                </c:pt>
                <c:pt idx="213">
                  <c:v>5.6533597409725189E-2</c:v>
                </c:pt>
                <c:pt idx="214">
                  <c:v>5.2808336913585663E-2</c:v>
                </c:pt>
                <c:pt idx="215">
                  <c:v>4.9753580242395401E-2</c:v>
                </c:pt>
                <c:pt idx="216">
                  <c:v>5.0757844001054764E-2</c:v>
                </c:pt>
                <c:pt idx="217">
                  <c:v>6.4148753881454468E-2</c:v>
                </c:pt>
                <c:pt idx="218">
                  <c:v>5.4660040885210037E-2</c:v>
                </c:pt>
                <c:pt idx="219">
                  <c:v>5.8034136891365051E-2</c:v>
                </c:pt>
                <c:pt idx="220">
                  <c:v>5.8550722897052765E-2</c:v>
                </c:pt>
                <c:pt idx="221">
                  <c:v>4.208754375576973E-2</c:v>
                </c:pt>
                <c:pt idx="222">
                  <c:v>7.1942448616027832E-2</c:v>
                </c:pt>
                <c:pt idx="223">
                  <c:v>5.4243855178356171E-2</c:v>
                </c:pt>
                <c:pt idx="224">
                  <c:v>4.7227416187524796E-2</c:v>
                </c:pt>
                <c:pt idx="225">
                  <c:v>5.4871357977390289E-2</c:v>
                </c:pt>
                <c:pt idx="226">
                  <c:v>5.9357441961765289E-2</c:v>
                </c:pt>
                <c:pt idx="227">
                  <c:v>6.2079817056655884E-2</c:v>
                </c:pt>
                <c:pt idx="228">
                  <c:v>6.3876353204250336E-2</c:v>
                </c:pt>
                <c:pt idx="229">
                  <c:v>5.6909460574388504E-2</c:v>
                </c:pt>
                <c:pt idx="230">
                  <c:v>5.0106894224882126E-2</c:v>
                </c:pt>
                <c:pt idx="231">
                  <c:v>5.0966851413249969E-2</c:v>
                </c:pt>
                <c:pt idx="232">
                  <c:v>5.3870294243097305E-2</c:v>
                </c:pt>
                <c:pt idx="233">
                  <c:v>4.9661397933959961E-2</c:v>
                </c:pt>
                <c:pt idx="234">
                  <c:v>5.2072539925575256E-2</c:v>
                </c:pt>
                <c:pt idx="235">
                  <c:v>5.3941350430250168E-2</c:v>
                </c:pt>
                <c:pt idx="236">
                  <c:v>4.9922198057174683E-2</c:v>
                </c:pt>
                <c:pt idx="237">
                  <c:v>5.15609011054039E-2</c:v>
                </c:pt>
                <c:pt idx="238">
                  <c:v>5.3317379206418991E-2</c:v>
                </c:pt>
                <c:pt idx="239">
                  <c:v>6.5533317625522614E-2</c:v>
                </c:pt>
                <c:pt idx="240">
                  <c:v>4.9917943775653839E-2</c:v>
                </c:pt>
                <c:pt idx="241">
                  <c:v>5.8025818318128586E-2</c:v>
                </c:pt>
                <c:pt idx="242">
                  <c:v>5.6522902101278305E-2</c:v>
                </c:pt>
                <c:pt idx="243">
                  <c:v>5.0268817692995071E-2</c:v>
                </c:pt>
                <c:pt idx="244">
                  <c:v>5.2982784807682037E-2</c:v>
                </c:pt>
                <c:pt idx="245">
                  <c:v>5.6560784578323364E-2</c:v>
                </c:pt>
                <c:pt idx="246">
                  <c:v>4.6429507434368134E-2</c:v>
                </c:pt>
                <c:pt idx="247">
                  <c:v>4.9344327300786972E-2</c:v>
                </c:pt>
                <c:pt idx="248">
                  <c:v>4.4438529759645462E-2</c:v>
                </c:pt>
                <c:pt idx="249">
                  <c:v>4.7474212944507599E-2</c:v>
                </c:pt>
                <c:pt idx="250">
                  <c:v>4.7568287700414658E-2</c:v>
                </c:pt>
                <c:pt idx="251">
                  <c:v>5.4840892553329468E-2</c:v>
                </c:pt>
                <c:pt idx="252">
                  <c:v>4.9277711659669876E-2</c:v>
                </c:pt>
                <c:pt idx="253">
                  <c:v>5.0149906426668167E-2</c:v>
                </c:pt>
                <c:pt idx="254">
                  <c:v>4.5710626989603043E-2</c:v>
                </c:pt>
                <c:pt idx="255">
                  <c:v>4.7816768288612366E-2</c:v>
                </c:pt>
                <c:pt idx="256">
                  <c:v>4.8764713108539581E-2</c:v>
                </c:pt>
                <c:pt idx="257">
                  <c:v>4.6924944967031479E-2</c:v>
                </c:pt>
                <c:pt idx="258">
                  <c:v>4.4360607862472534E-2</c:v>
                </c:pt>
                <c:pt idx="259">
                  <c:v>4.2677145451307297E-2</c:v>
                </c:pt>
                <c:pt idx="260">
                  <c:v>4.7075606882572174E-2</c:v>
                </c:pt>
                <c:pt idx="261">
                  <c:v>4.0476497262716293E-2</c:v>
                </c:pt>
                <c:pt idx="262">
                  <c:v>4.0159575641155243E-2</c:v>
                </c:pt>
                <c:pt idx="263">
                  <c:v>4.6833064407110214E-2</c:v>
                </c:pt>
                <c:pt idx="264">
                  <c:v>5.0512038171291351E-2</c:v>
                </c:pt>
                <c:pt idx="265">
                  <c:v>4.6572331339120865E-2</c:v>
                </c:pt>
                <c:pt idx="266">
                  <c:v>4.4351134449243546E-2</c:v>
                </c:pt>
                <c:pt idx="267">
                  <c:v>4.3501541018486023E-2</c:v>
                </c:pt>
                <c:pt idx="268">
                  <c:v>4.8066876828670502E-2</c:v>
                </c:pt>
                <c:pt idx="269">
                  <c:v>4.2733889073133469E-2</c:v>
                </c:pt>
                <c:pt idx="270">
                  <c:v>4.1149575263261795E-2</c:v>
                </c:pt>
                <c:pt idx="271">
                  <c:v>4.1965615004301071E-2</c:v>
                </c:pt>
                <c:pt idx="272">
                  <c:v>4.0960453450679779E-2</c:v>
                </c:pt>
                <c:pt idx="273">
                  <c:v>3.8129132241010666E-2</c:v>
                </c:pt>
                <c:pt idx="274">
                  <c:v>3.6592178046703339E-2</c:v>
                </c:pt>
                <c:pt idx="275">
                  <c:v>4.7049336135387421E-2</c:v>
                </c:pt>
                <c:pt idx="276">
                  <c:v>4.9404926598072052E-2</c:v>
                </c:pt>
                <c:pt idx="277">
                  <c:v>4.4953003525733948E-2</c:v>
                </c:pt>
                <c:pt idx="278">
                  <c:v>3.771025687456131E-2</c:v>
                </c:pt>
                <c:pt idx="279">
                  <c:v>3.9215687662363052E-2</c:v>
                </c:pt>
                <c:pt idx="280">
                  <c:v>4.5578230172395706E-2</c:v>
                </c:pt>
                <c:pt idx="281">
                  <c:v>4.1002277284860611E-2</c:v>
                </c:pt>
                <c:pt idx="282">
                  <c:v>4.6703297644853592E-2</c:v>
                </c:pt>
                <c:pt idx="283">
                  <c:v>4.0994998067617416E-2</c:v>
                </c:pt>
                <c:pt idx="284">
                  <c:v>4.0902085602283478E-2</c:v>
                </c:pt>
                <c:pt idx="285">
                  <c:v>3.8482990115880966E-2</c:v>
                </c:pt>
                <c:pt idx="286">
                  <c:v>3.5974245518445969E-2</c:v>
                </c:pt>
                <c:pt idx="287">
                  <c:v>4.6541973948478699E-2</c:v>
                </c:pt>
                <c:pt idx="288">
                  <c:v>4.586004838347435E-2</c:v>
                </c:pt>
                <c:pt idx="289">
                  <c:v>5.2389577031135559E-2</c:v>
                </c:pt>
                <c:pt idx="290">
                  <c:v>4.8538334667682648E-2</c:v>
                </c:pt>
                <c:pt idx="291">
                  <c:v>5.0736725330352783E-2</c:v>
                </c:pt>
                <c:pt idx="292">
                  <c:v>4.8470266163349152E-2</c:v>
                </c:pt>
                <c:pt idx="293">
                  <c:v>4.7325808554887772E-2</c:v>
                </c:pt>
                <c:pt idx="294">
                  <c:v>4.8458639532327652E-2</c:v>
                </c:pt>
                <c:pt idx="295">
                  <c:v>4.7515951097011566E-2</c:v>
                </c:pt>
                <c:pt idx="296">
                  <c:v>4.7646123915910721E-2</c:v>
                </c:pt>
                <c:pt idx="297">
                  <c:v>5.3042806684970856E-2</c:v>
                </c:pt>
                <c:pt idx="298">
                  <c:v>5.5600322782993317E-2</c:v>
                </c:pt>
                <c:pt idx="299">
                  <c:v>6.2694482505321503E-2</c:v>
                </c:pt>
                <c:pt idx="300">
                  <c:v>5.8721333742141724E-2</c:v>
                </c:pt>
                <c:pt idx="301">
                  <c:v>5.9857092797756195E-2</c:v>
                </c:pt>
                <c:pt idx="302">
                  <c:v>5.9128280729055405E-2</c:v>
                </c:pt>
                <c:pt idx="303">
                  <c:v>5.5575013160705566E-2</c:v>
                </c:pt>
                <c:pt idx="304">
                  <c:v>6.0247942805290222E-2</c:v>
                </c:pt>
                <c:pt idx="305">
                  <c:v>6.0340039432048798E-2</c:v>
                </c:pt>
                <c:pt idx="306">
                  <c:v>5.1473077386617661E-2</c:v>
                </c:pt>
                <c:pt idx="307">
                  <c:v>5.4690126329660416E-2</c:v>
                </c:pt>
                <c:pt idx="308">
                  <c:v>4.8433680087327957E-2</c:v>
                </c:pt>
                <c:pt idx="309">
                  <c:v>5.5176272988319397E-2</c:v>
                </c:pt>
                <c:pt idx="310">
                  <c:v>5.4425571113824844E-2</c:v>
                </c:pt>
                <c:pt idx="311">
                  <c:v>6.4378701150417328E-2</c:v>
                </c:pt>
                <c:pt idx="312">
                  <c:v>6.7815959453582764E-2</c:v>
                </c:pt>
                <c:pt idx="313">
                  <c:v>6.2274366617202759E-2</c:v>
                </c:pt>
                <c:pt idx="314">
                  <c:v>5.4175294935703278E-2</c:v>
                </c:pt>
                <c:pt idx="315">
                  <c:v>6.046845018863678E-2</c:v>
                </c:pt>
                <c:pt idx="316">
                  <c:v>6.2114015221595764E-2</c:v>
                </c:pt>
                <c:pt idx="317">
                  <c:v>6.0938235372304916E-2</c:v>
                </c:pt>
                <c:pt idx="318">
                  <c:v>6.0765881091356277E-2</c:v>
                </c:pt>
                <c:pt idx="319">
                  <c:v>5.6430928409099579E-2</c:v>
                </c:pt>
                <c:pt idx="320">
                  <c:v>5.2026618272066116E-2</c:v>
                </c:pt>
                <c:pt idx="321">
                  <c:v>5.7292882353067398E-2</c:v>
                </c:pt>
                <c:pt idx="322">
                  <c:v>5.3347654640674591E-2</c:v>
                </c:pt>
                <c:pt idx="323">
                  <c:v>6.0580205172300339E-2</c:v>
                </c:pt>
                <c:pt idx="324">
                  <c:v>5.6664291769266129E-2</c:v>
                </c:pt>
                <c:pt idx="325">
                  <c:v>6.3827201724052429E-2</c:v>
                </c:pt>
                <c:pt idx="326">
                  <c:v>5.0837099552154541E-2</c:v>
                </c:pt>
                <c:pt idx="327">
                  <c:v>5.3597297519445419E-2</c:v>
                </c:pt>
                <c:pt idx="328">
                  <c:v>5.8627087622880936E-2</c:v>
                </c:pt>
                <c:pt idx="329">
                  <c:v>5.66059909760952E-2</c:v>
                </c:pt>
                <c:pt idx="330">
                  <c:v>5.4590865969657898E-2</c:v>
                </c:pt>
                <c:pt idx="331">
                  <c:v>5.5130168795585632E-2</c:v>
                </c:pt>
                <c:pt idx="332">
                  <c:v>5.2371654659509659E-2</c:v>
                </c:pt>
                <c:pt idx="333">
                  <c:v>5.1039695739746094E-2</c:v>
                </c:pt>
                <c:pt idx="334">
                  <c:v>5.0097513943910599E-2</c:v>
                </c:pt>
                <c:pt idx="335">
                  <c:v>5.9703294187784195E-2</c:v>
                </c:pt>
                <c:pt idx="336">
                  <c:v>6.2034741044044495E-2</c:v>
                </c:pt>
                <c:pt idx="337">
                  <c:v>5.4169721901416779E-2</c:v>
                </c:pt>
                <c:pt idx="338">
                  <c:v>5.1453351974487305E-2</c:v>
                </c:pt>
                <c:pt idx="339">
                  <c:v>5.0827562808990479E-2</c:v>
                </c:pt>
                <c:pt idx="340">
                  <c:v>5.6803777813911438E-2</c:v>
                </c:pt>
                <c:pt idx="341">
                  <c:v>5.0837598741054535E-2</c:v>
                </c:pt>
                <c:pt idx="342">
                  <c:v>4.9839038401842117E-2</c:v>
                </c:pt>
                <c:pt idx="343">
                  <c:v>5.0392594188451767E-2</c:v>
                </c:pt>
                <c:pt idx="344">
                  <c:v>4.6028561890125275E-2</c:v>
                </c:pt>
                <c:pt idx="345">
                  <c:v>4.9520198255777359E-2</c:v>
                </c:pt>
                <c:pt idx="346">
                  <c:v>4.4520970433950424E-2</c:v>
                </c:pt>
                <c:pt idx="347">
                  <c:v>5.2289940416812897E-2</c:v>
                </c:pt>
                <c:pt idx="348">
                  <c:v>5.0011824816465378E-2</c:v>
                </c:pt>
                <c:pt idx="349">
                  <c:v>4.7258082777261734E-2</c:v>
                </c:pt>
                <c:pt idx="350">
                  <c:v>4.4885050505399704E-2</c:v>
                </c:pt>
                <c:pt idx="351">
                  <c:v>4.7159701585769653E-2</c:v>
                </c:pt>
                <c:pt idx="352">
                  <c:v>4.8410061746835709E-2</c:v>
                </c:pt>
                <c:pt idx="353">
                  <c:v>5.1975294947624207E-2</c:v>
                </c:pt>
                <c:pt idx="354">
                  <c:v>4.7175373882055283E-2</c:v>
                </c:pt>
                <c:pt idx="355">
                  <c:v>4.7848619520664215E-2</c:v>
                </c:pt>
                <c:pt idx="356">
                  <c:v>4.1788600385189056E-2</c:v>
                </c:pt>
                <c:pt idx="357">
                  <c:v>4.977056011557579E-2</c:v>
                </c:pt>
                <c:pt idx="358">
                  <c:v>4.2083434760570526E-2</c:v>
                </c:pt>
                <c:pt idx="359">
                  <c:v>5.0204180181026459E-2</c:v>
                </c:pt>
                <c:pt idx="360">
                  <c:v>5.4621849209070206E-2</c:v>
                </c:pt>
                <c:pt idx="361">
                  <c:v>4.4089607894420624E-2</c:v>
                </c:pt>
                <c:pt idx="362">
                  <c:v>4.4571563601493835E-2</c:v>
                </c:pt>
                <c:pt idx="363">
                  <c:v>4.4727664440870285E-2</c:v>
                </c:pt>
                <c:pt idx="364">
                  <c:v>5.018046498298645E-2</c:v>
                </c:pt>
                <c:pt idx="365">
                  <c:v>5.2064415067434311E-2</c:v>
                </c:pt>
                <c:pt idx="366">
                  <c:v>5.1313832402229309E-2</c:v>
                </c:pt>
                <c:pt idx="367">
                  <c:v>4.7510769218206406E-2</c:v>
                </c:pt>
                <c:pt idx="368">
                  <c:v>4.5186638832092285E-2</c:v>
                </c:pt>
                <c:pt idx="369">
                  <c:v>5.1025331020355225E-2</c:v>
                </c:pt>
                <c:pt idx="370">
                  <c:v>5.2489574998617172E-2</c:v>
                </c:pt>
                <c:pt idx="371">
                  <c:v>5.616205558180809E-2</c:v>
                </c:pt>
                <c:pt idx="372">
                  <c:v>5.6943926960229874E-2</c:v>
                </c:pt>
                <c:pt idx="373">
                  <c:v>4.9523808062076569E-2</c:v>
                </c:pt>
                <c:pt idx="374">
                  <c:v>5.1372356712818146E-2</c:v>
                </c:pt>
                <c:pt idx="375">
                  <c:v>5.3146358579397202E-2</c:v>
                </c:pt>
                <c:pt idx="376">
                  <c:v>5.9261035174131393E-2</c:v>
                </c:pt>
                <c:pt idx="377">
                  <c:v>5.8318637311458588E-2</c:v>
                </c:pt>
                <c:pt idx="378">
                  <c:v>5.9748049825429916E-2</c:v>
                </c:pt>
                <c:pt idx="379">
                  <c:v>6.090134009718895E-2</c:v>
                </c:pt>
                <c:pt idx="380">
                  <c:v>6.1019029468297958E-2</c:v>
                </c:pt>
                <c:pt idx="381">
                  <c:v>6.4235694706439972E-2</c:v>
                </c:pt>
                <c:pt idx="382">
                  <c:v>6.8389251828193665E-2</c:v>
                </c:pt>
                <c:pt idx="383">
                  <c:v>8.5625141859054565E-2</c:v>
                </c:pt>
                <c:pt idx="384">
                  <c:v>8.8152587413787842E-2</c:v>
                </c:pt>
                <c:pt idx="385">
                  <c:v>9.6335075795650482E-2</c:v>
                </c:pt>
                <c:pt idx="386">
                  <c:v>8.5710860788822174E-2</c:v>
                </c:pt>
                <c:pt idx="387">
                  <c:v>8.9865259826183319E-2</c:v>
                </c:pt>
                <c:pt idx="388">
                  <c:v>9.5434702932834625E-2</c:v>
                </c:pt>
                <c:pt idx="389">
                  <c:v>9.0348117053508759E-2</c:v>
                </c:pt>
                <c:pt idx="390">
                  <c:v>9.4104588031768799E-2</c:v>
                </c:pt>
                <c:pt idx="391">
                  <c:v>9.2972181737422943E-2</c:v>
                </c:pt>
                <c:pt idx="392">
                  <c:v>9.077705442905426E-2</c:v>
                </c:pt>
                <c:pt idx="393">
                  <c:v>8.8054768741130829E-2</c:v>
                </c:pt>
                <c:pt idx="394">
                  <c:v>9.3598507344722748E-2</c:v>
                </c:pt>
                <c:pt idx="395">
                  <c:v>9.9302716553211212E-2</c:v>
                </c:pt>
                <c:pt idx="396">
                  <c:v>0.10312805324792862</c:v>
                </c:pt>
                <c:pt idx="397">
                  <c:v>9.5021538436412811E-2</c:v>
                </c:pt>
                <c:pt idx="398">
                  <c:v>9.3726843595504761E-2</c:v>
                </c:pt>
                <c:pt idx="399">
                  <c:v>8.8390499353408813E-2</c:v>
                </c:pt>
                <c:pt idx="400">
                  <c:v>9.5574788749217987E-2</c:v>
                </c:pt>
                <c:pt idx="401">
                  <c:v>9.5586501061916351E-2</c:v>
                </c:pt>
                <c:pt idx="402">
                  <c:v>8.813060075044632E-2</c:v>
                </c:pt>
                <c:pt idx="403">
                  <c:v>8.4466367959976196E-2</c:v>
                </c:pt>
                <c:pt idx="404">
                  <c:v>8.9501276612281799E-2</c:v>
                </c:pt>
                <c:pt idx="405">
                  <c:v>9.1754339635372162E-2</c:v>
                </c:pt>
                <c:pt idx="406">
                  <c:v>8.4815837442874908E-2</c:v>
                </c:pt>
                <c:pt idx="407">
                  <c:v>9.0381123125553131E-2</c:v>
                </c:pt>
                <c:pt idx="408">
                  <c:v>9.2653371393680573E-2</c:v>
                </c:pt>
                <c:pt idx="409">
                  <c:v>8.9305132627487183E-2</c:v>
                </c:pt>
                <c:pt idx="410">
                  <c:v>8.3493515849113464E-2</c:v>
                </c:pt>
                <c:pt idx="411">
                  <c:v>8.6801715195178986E-2</c:v>
                </c:pt>
                <c:pt idx="412">
                  <c:v>9.1896511614322662E-2</c:v>
                </c:pt>
                <c:pt idx="413">
                  <c:v>9.2986695468425751E-2</c:v>
                </c:pt>
                <c:pt idx="414">
                  <c:v>9.1436497867107391E-2</c:v>
                </c:pt>
                <c:pt idx="415">
                  <c:v>8.4021545946598053E-2</c:v>
                </c:pt>
                <c:pt idx="416">
                  <c:v>8.2622140645980835E-2</c:v>
                </c:pt>
                <c:pt idx="417">
                  <c:v>7.7952370047569275E-2</c:v>
                </c:pt>
                <c:pt idx="418">
                  <c:v>8.0059856176376343E-2</c:v>
                </c:pt>
                <c:pt idx="419">
                  <c:v>8.8678538799285889E-2</c:v>
                </c:pt>
                <c:pt idx="420">
                  <c:v>8.2594029605388641E-2</c:v>
                </c:pt>
                <c:pt idx="421">
                  <c:v>7.9542659223079681E-2</c:v>
                </c:pt>
                <c:pt idx="422">
                  <c:v>7.3913045227527618E-2</c:v>
                </c:pt>
                <c:pt idx="423">
                  <c:v>7.7950999140739441E-2</c:v>
                </c:pt>
                <c:pt idx="424">
                  <c:v>8.5380837321281433E-2</c:v>
                </c:pt>
                <c:pt idx="425">
                  <c:v>8.5152015089988708E-2</c:v>
                </c:pt>
                <c:pt idx="426">
                  <c:v>7.9005390405654907E-2</c:v>
                </c:pt>
                <c:pt idx="427">
                  <c:v>7.3115289211273193E-2</c:v>
                </c:pt>
                <c:pt idx="428">
                  <c:v>7.2758451104164124E-2</c:v>
                </c:pt>
                <c:pt idx="429">
                  <c:v>7.1052312850952148E-2</c:v>
                </c:pt>
                <c:pt idx="430">
                  <c:v>7.1104384958744049E-2</c:v>
                </c:pt>
                <c:pt idx="431">
                  <c:v>8.5721313953399658E-2</c:v>
                </c:pt>
                <c:pt idx="432">
                  <c:v>7.8461736440658569E-2</c:v>
                </c:pt>
                <c:pt idx="433">
                  <c:v>7.4974924325942993E-2</c:v>
                </c:pt>
                <c:pt idx="434">
                  <c:v>6.669924408197403E-2</c:v>
                </c:pt>
                <c:pt idx="435">
                  <c:v>7.3516711592674255E-2</c:v>
                </c:pt>
                <c:pt idx="436">
                  <c:v>7.4132077395915985E-2</c:v>
                </c:pt>
                <c:pt idx="437">
                  <c:v>6.9098383188247681E-2</c:v>
                </c:pt>
                <c:pt idx="438">
                  <c:v>6.9595195353031158E-2</c:v>
                </c:pt>
                <c:pt idx="439">
                  <c:v>6.7384772002696991E-2</c:v>
                </c:pt>
                <c:pt idx="440">
                  <c:v>6.8102672696113586E-2</c:v>
                </c:pt>
                <c:pt idx="441">
                  <c:v>6.8778395652770996E-2</c:v>
                </c:pt>
                <c:pt idx="442">
                  <c:v>6.1976123601198196E-2</c:v>
                </c:pt>
                <c:pt idx="443">
                  <c:v>7.4740655720233917E-2</c:v>
                </c:pt>
                <c:pt idx="444">
                  <c:v>6.9585613906383514E-2</c:v>
                </c:pt>
                <c:pt idx="445">
                  <c:v>6.9419354200363159E-2</c:v>
                </c:pt>
                <c:pt idx="446">
                  <c:v>5.6432269513607025E-2</c:v>
                </c:pt>
                <c:pt idx="447">
                  <c:v>6.1942517757415771E-2</c:v>
                </c:pt>
                <c:pt idx="448">
                  <c:v>6.4022809267044067E-2</c:v>
                </c:pt>
                <c:pt idx="449">
                  <c:v>6.3922397792339325E-2</c:v>
                </c:pt>
                <c:pt idx="450">
                  <c:v>6.4321607351303101E-2</c:v>
                </c:pt>
                <c:pt idx="451">
                  <c:v>5.7407870888710022E-2</c:v>
                </c:pt>
                <c:pt idx="452">
                  <c:v>5.9520959854125977E-2</c:v>
                </c:pt>
                <c:pt idx="453">
                  <c:v>5.6610990315675735E-2</c:v>
                </c:pt>
                <c:pt idx="454">
                  <c:v>5.2981894463300705E-2</c:v>
                </c:pt>
                <c:pt idx="455">
                  <c:v>6.4499877393245697E-2</c:v>
                </c:pt>
                <c:pt idx="456">
                  <c:v>5.7398289442062378E-2</c:v>
                </c:pt>
                <c:pt idx="457">
                  <c:v>5.3557261824607849E-2</c:v>
                </c:pt>
                <c:pt idx="458">
                  <c:v>4.5393858104944229E-2</c:v>
                </c:pt>
                <c:pt idx="459">
                  <c:v>5.3780201822519302E-2</c:v>
                </c:pt>
                <c:pt idx="460">
                  <c:v>5.7037342339754105E-2</c:v>
                </c:pt>
                <c:pt idx="461">
                  <c:v>6.0168154537677765E-2</c:v>
                </c:pt>
                <c:pt idx="462">
                  <c:v>5.3945787250995636E-2</c:v>
                </c:pt>
                <c:pt idx="463">
                  <c:v>4.8685621470212936E-2</c:v>
                </c:pt>
                <c:pt idx="464">
                  <c:v>4.8172324895858765E-2</c:v>
                </c:pt>
                <c:pt idx="465">
                  <c:v>4.6297531574964523E-2</c:v>
                </c:pt>
                <c:pt idx="466">
                  <c:v>4.72068190574646E-2</c:v>
                </c:pt>
                <c:pt idx="467">
                  <c:v>5.8390252292156219E-2</c:v>
                </c:pt>
                <c:pt idx="468">
                  <c:v>5.5039789527654648E-2</c:v>
                </c:pt>
                <c:pt idx="469">
                  <c:v>4.7568429261445999E-2</c:v>
                </c:pt>
                <c:pt idx="470">
                  <c:v>4.3820973485708237E-2</c:v>
                </c:pt>
                <c:pt idx="471">
                  <c:v>4.8234052956104279E-2</c:v>
                </c:pt>
                <c:pt idx="472">
                  <c:v>5.6053809821605682E-2</c:v>
                </c:pt>
                <c:pt idx="473">
                  <c:v>5.2693206816911697E-2</c:v>
                </c:pt>
                <c:pt idx="474">
                  <c:v>5.1914341747760773E-2</c:v>
                </c:pt>
                <c:pt idx="475">
                  <c:v>5.0448141992092133E-2</c:v>
                </c:pt>
                <c:pt idx="476">
                  <c:v>4.8048436641693115E-2</c:v>
                </c:pt>
                <c:pt idx="477">
                  <c:v>4.3943148106336594E-2</c:v>
                </c:pt>
                <c:pt idx="478">
                  <c:v>4.6073887497186661E-2</c:v>
                </c:pt>
                <c:pt idx="479">
                  <c:v>4.7296363860368729E-2</c:v>
                </c:pt>
                <c:pt idx="480">
                  <c:v>4.8222314566373825E-2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B8-42DC-B1D9-593FFEE4F5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unemp2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solidFill>
                  <a:srgbClr val="FF0000"/>
                </a:solidFill>
              </a:ln>
            </c:spPr>
          </c:marker>
          <c:trendline>
            <c:spPr>
              <a:ln w="38100">
                <a:solidFill>
                  <a:srgbClr val="C00000"/>
                </a:solidFill>
              </a:ln>
            </c:spPr>
            <c:trendlineType val="movingAvg"/>
            <c:period val="6"/>
            <c:dispRSqr val="0"/>
            <c:dispEq val="0"/>
          </c:trendline>
          <c:xVal>
            <c:numRef>
              <c:f>Sheet1!$A$2:$A$482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Sheet1!$C$2:$C$482</c:f>
              <c:numCache>
                <c:formatCode>General</c:formatCode>
                <c:ptCount val="481"/>
                <c:pt idx="0">
                  <c:v>8.1964008510112762E-2</c:v>
                </c:pt>
                <c:pt idx="1">
                  <c:v>7.7390223741531372E-2</c:v>
                </c:pt>
                <c:pt idx="2">
                  <c:v>7.1469739079475403E-2</c:v>
                </c:pt>
                <c:pt idx="3">
                  <c:v>6.4658336341381073E-2</c:v>
                </c:pt>
                <c:pt idx="4">
                  <c:v>8.1527203321456909E-2</c:v>
                </c:pt>
                <c:pt idx="5">
                  <c:v>8.380628377199173E-2</c:v>
                </c:pt>
                <c:pt idx="6">
                  <c:v>7.2452828288078308E-2</c:v>
                </c:pt>
                <c:pt idx="7">
                  <c:v>7.1644045412540436E-2</c:v>
                </c:pt>
                <c:pt idx="8">
                  <c:v>7.363332062959671E-2</c:v>
                </c:pt>
                <c:pt idx="9">
                  <c:v>7.2855465114116669E-2</c:v>
                </c:pt>
                <c:pt idx="10">
                  <c:v>6.8978376686573029E-2</c:v>
                </c:pt>
                <c:pt idx="11">
                  <c:v>8.036244660615921E-2</c:v>
                </c:pt>
                <c:pt idx="12">
                  <c:v>7.073386013507843E-2</c:v>
                </c:pt>
                <c:pt idx="13">
                  <c:v>7.7420897781848907E-2</c:v>
                </c:pt>
                <c:pt idx="14">
                  <c:v>6.7759700119495392E-2</c:v>
                </c:pt>
                <c:pt idx="15">
                  <c:v>6.1332304030656815E-2</c:v>
                </c:pt>
                <c:pt idx="16">
                  <c:v>6.5945520997047424E-2</c:v>
                </c:pt>
                <c:pt idx="17">
                  <c:v>5.7297568768262863E-2</c:v>
                </c:pt>
                <c:pt idx="18">
                  <c:v>6.0697264969348907E-2</c:v>
                </c:pt>
                <c:pt idx="19">
                  <c:v>6.4104154706001282E-2</c:v>
                </c:pt>
                <c:pt idx="20">
                  <c:v>6.0203187167644501E-2</c:v>
                </c:pt>
                <c:pt idx="21">
                  <c:v>5.6558210402727127E-2</c:v>
                </c:pt>
                <c:pt idx="22">
                  <c:v>5.054522305727005E-2</c:v>
                </c:pt>
                <c:pt idx="23">
                  <c:v>5.3049083799123764E-2</c:v>
                </c:pt>
                <c:pt idx="24">
                  <c:v>5.6753687560558319E-2</c:v>
                </c:pt>
                <c:pt idx="25">
                  <c:v>5.7300407439470291E-2</c:v>
                </c:pt>
                <c:pt idx="26">
                  <c:v>6.1486653983592987E-2</c:v>
                </c:pt>
                <c:pt idx="27">
                  <c:v>6.1439879238605499E-2</c:v>
                </c:pt>
                <c:pt idx="28">
                  <c:v>5.6723471730947495E-2</c:v>
                </c:pt>
                <c:pt idx="29">
                  <c:v>5.5690072476863861E-2</c:v>
                </c:pt>
                <c:pt idx="30">
                  <c:v>5.0286132842302322E-2</c:v>
                </c:pt>
                <c:pt idx="31">
                  <c:v>5.4451368749141693E-2</c:v>
                </c:pt>
                <c:pt idx="32">
                  <c:v>5.4360672831535339E-2</c:v>
                </c:pt>
                <c:pt idx="33">
                  <c:v>5.6914392858743668E-2</c:v>
                </c:pt>
                <c:pt idx="34">
                  <c:v>5.0632912665605545E-2</c:v>
                </c:pt>
                <c:pt idx="35">
                  <c:v>5.6751005351543427E-2</c:v>
                </c:pt>
                <c:pt idx="36">
                  <c:v>5.6726094335317612E-2</c:v>
                </c:pt>
                <c:pt idx="37">
                  <c:v>5.6908577680587769E-2</c:v>
                </c:pt>
                <c:pt idx="38">
                  <c:v>6.3217699527740479E-2</c:v>
                </c:pt>
                <c:pt idx="39">
                  <c:v>6.3762173056602478E-2</c:v>
                </c:pt>
                <c:pt idx="40">
                  <c:v>6.2899671494960785E-2</c:v>
                </c:pt>
                <c:pt idx="41">
                  <c:v>6.4680233597755432E-2</c:v>
                </c:pt>
                <c:pt idx="42">
                  <c:v>7.1443088352680206E-2</c:v>
                </c:pt>
                <c:pt idx="43">
                  <c:v>7.4757091701030731E-2</c:v>
                </c:pt>
                <c:pt idx="44">
                  <c:v>7.7265664935112E-2</c:v>
                </c:pt>
                <c:pt idx="45">
                  <c:v>6.802792102098465E-2</c:v>
                </c:pt>
                <c:pt idx="46">
                  <c:v>6.8635694682598114E-2</c:v>
                </c:pt>
                <c:pt idx="47">
                  <c:v>7.1281418204307556E-2</c:v>
                </c:pt>
                <c:pt idx="48">
                  <c:v>6.9273978471755981E-2</c:v>
                </c:pt>
                <c:pt idx="49">
                  <c:v>7.0915341377258301E-2</c:v>
                </c:pt>
                <c:pt idx="50">
                  <c:v>8.012988418340683E-2</c:v>
                </c:pt>
                <c:pt idx="51">
                  <c:v>7.6810687780380249E-2</c:v>
                </c:pt>
                <c:pt idx="52">
                  <c:v>7.2948649525642395E-2</c:v>
                </c:pt>
                <c:pt idx="53">
                  <c:v>6.6118381917476654E-2</c:v>
                </c:pt>
                <c:pt idx="54">
                  <c:v>6.7862279713153839E-2</c:v>
                </c:pt>
                <c:pt idx="55">
                  <c:v>7.6460294425487518E-2</c:v>
                </c:pt>
                <c:pt idx="56">
                  <c:v>7.0798464119434357E-2</c:v>
                </c:pt>
                <c:pt idx="57">
                  <c:v>6.6527828574180603E-2</c:v>
                </c:pt>
                <c:pt idx="58">
                  <c:v>6.8339988589286804E-2</c:v>
                </c:pt>
                <c:pt idx="59">
                  <c:v>7.1240104734897614E-2</c:v>
                </c:pt>
                <c:pt idx="60">
                  <c:v>7.4488744139671326E-2</c:v>
                </c:pt>
                <c:pt idx="61">
                  <c:v>7.395607978105545E-2</c:v>
                </c:pt>
                <c:pt idx="62">
                  <c:v>9.1229721903800964E-2</c:v>
                </c:pt>
                <c:pt idx="63">
                  <c:v>8.7813824415206909E-2</c:v>
                </c:pt>
                <c:pt idx="64">
                  <c:v>9.7266592085361481E-2</c:v>
                </c:pt>
                <c:pt idx="65">
                  <c:v>8.8326200842857361E-2</c:v>
                </c:pt>
                <c:pt idx="66">
                  <c:v>8.7903499603271484E-2</c:v>
                </c:pt>
                <c:pt idx="67">
                  <c:v>9.045226126909256E-2</c:v>
                </c:pt>
                <c:pt idx="68">
                  <c:v>9.1253012418746948E-2</c:v>
                </c:pt>
                <c:pt idx="69">
                  <c:v>9.0031787753105164E-2</c:v>
                </c:pt>
                <c:pt idx="70">
                  <c:v>8.7164528667926788E-2</c:v>
                </c:pt>
                <c:pt idx="71">
                  <c:v>9.7599104046821594E-2</c:v>
                </c:pt>
                <c:pt idx="72">
                  <c:v>9.6911728382110596E-2</c:v>
                </c:pt>
                <c:pt idx="73">
                  <c:v>0.10707413405179977</c:v>
                </c:pt>
                <c:pt idx="74">
                  <c:v>0.10643564164638519</c:v>
                </c:pt>
                <c:pt idx="75">
                  <c:v>0.11037278920412064</c:v>
                </c:pt>
                <c:pt idx="76">
                  <c:v>0.10852439701557159</c:v>
                </c:pt>
                <c:pt idx="77">
                  <c:v>9.4680726528167725E-2</c:v>
                </c:pt>
                <c:pt idx="78">
                  <c:v>9.259873628616333E-2</c:v>
                </c:pt>
                <c:pt idx="79">
                  <c:v>0.10126582533121109</c:v>
                </c:pt>
                <c:pt idx="80">
                  <c:v>9.0408444404602051E-2</c:v>
                </c:pt>
                <c:pt idx="81">
                  <c:v>9.0732045471668243E-2</c:v>
                </c:pt>
                <c:pt idx="82">
                  <c:v>7.7638305723667145E-2</c:v>
                </c:pt>
                <c:pt idx="83">
                  <c:v>8.4142759442329407E-2</c:v>
                </c:pt>
                <c:pt idx="84">
                  <c:v>7.7716566622257233E-2</c:v>
                </c:pt>
                <c:pt idx="85">
                  <c:v>7.304874062538147E-2</c:v>
                </c:pt>
                <c:pt idx="86">
                  <c:v>8.3709098398685455E-2</c:v>
                </c:pt>
                <c:pt idx="87">
                  <c:v>7.8132279217243195E-2</c:v>
                </c:pt>
                <c:pt idx="88">
                  <c:v>7.1257486939430237E-2</c:v>
                </c:pt>
                <c:pt idx="89">
                  <c:v>8.1463582813739777E-2</c:v>
                </c:pt>
                <c:pt idx="90">
                  <c:v>6.9533288478851318E-2</c:v>
                </c:pt>
                <c:pt idx="91">
                  <c:v>7.3083780705928802E-2</c:v>
                </c:pt>
                <c:pt idx="92">
                  <c:v>6.8250931799411774E-2</c:v>
                </c:pt>
                <c:pt idx="93">
                  <c:v>7.020280510187149E-2</c:v>
                </c:pt>
                <c:pt idx="94">
                  <c:v>6.7989669740200043E-2</c:v>
                </c:pt>
                <c:pt idx="95">
                  <c:v>6.25E-2</c:v>
                </c:pt>
                <c:pt idx="96">
                  <c:v>6.6498622298240662E-2</c:v>
                </c:pt>
                <c:pt idx="97">
                  <c:v>6.4241044223308563E-2</c:v>
                </c:pt>
                <c:pt idx="98">
                  <c:v>7.2313584387302399E-2</c:v>
                </c:pt>
                <c:pt idx="99">
                  <c:v>7.5414426624774933E-2</c:v>
                </c:pt>
                <c:pt idx="100">
                  <c:v>7.6211400330066681E-2</c:v>
                </c:pt>
                <c:pt idx="101">
                  <c:v>6.9858156144618988E-2</c:v>
                </c:pt>
                <c:pt idx="102">
                  <c:v>7.1992568671703339E-2</c:v>
                </c:pt>
                <c:pt idx="103">
                  <c:v>6.9381602108478546E-2</c:v>
                </c:pt>
                <c:pt idx="104">
                  <c:v>6.4317286014556885E-2</c:v>
                </c:pt>
                <c:pt idx="105">
                  <c:v>6.5504670143127441E-2</c:v>
                </c:pt>
                <c:pt idx="106">
                  <c:v>6.5139263868331909E-2</c:v>
                </c:pt>
                <c:pt idx="107">
                  <c:v>5.9356693178415298E-2</c:v>
                </c:pt>
                <c:pt idx="108">
                  <c:v>6.7347437143325806E-2</c:v>
                </c:pt>
                <c:pt idx="109">
                  <c:v>7.201039046049118E-2</c:v>
                </c:pt>
                <c:pt idx="110">
                  <c:v>7.673267275094986E-2</c:v>
                </c:pt>
                <c:pt idx="111">
                  <c:v>6.3757605850696564E-2</c:v>
                </c:pt>
                <c:pt idx="112">
                  <c:v>6.4399093389511108E-2</c:v>
                </c:pt>
                <c:pt idx="113">
                  <c:v>6.9804094731807709E-2</c:v>
                </c:pt>
                <c:pt idx="114">
                  <c:v>6.7355744540691376E-2</c:v>
                </c:pt>
                <c:pt idx="115">
                  <c:v>5.9359662234783173E-2</c:v>
                </c:pt>
                <c:pt idx="116">
                  <c:v>6.0456011444330215E-2</c:v>
                </c:pt>
                <c:pt idx="117">
                  <c:v>6.2205467373132706E-2</c:v>
                </c:pt>
                <c:pt idx="118">
                  <c:v>6.7232757806777954E-2</c:v>
                </c:pt>
                <c:pt idx="119">
                  <c:v>6.4226597547531128E-2</c:v>
                </c:pt>
                <c:pt idx="120">
                  <c:v>6.7515619099140167E-2</c:v>
                </c:pt>
                <c:pt idx="121">
                  <c:v>6.5423764288425446E-2</c:v>
                </c:pt>
                <c:pt idx="122">
                  <c:v>7.3292940855026245E-2</c:v>
                </c:pt>
                <c:pt idx="123">
                  <c:v>5.7400047779083252E-2</c:v>
                </c:pt>
                <c:pt idx="124">
                  <c:v>6.6450744867324829E-2</c:v>
                </c:pt>
                <c:pt idx="125">
                  <c:v>5.2812859416007996E-2</c:v>
                </c:pt>
                <c:pt idx="126">
                  <c:v>5.6651376187801361E-2</c:v>
                </c:pt>
                <c:pt idx="127">
                  <c:v>5.9160087257623672E-2</c:v>
                </c:pt>
                <c:pt idx="128">
                  <c:v>5.2196502685546875E-2</c:v>
                </c:pt>
                <c:pt idx="129">
                  <c:v>5.0044983625411987E-2</c:v>
                </c:pt>
                <c:pt idx="130">
                  <c:v>5.6400362402200699E-2</c:v>
                </c:pt>
                <c:pt idx="131">
                  <c:v>4.9816343933343887E-2</c:v>
                </c:pt>
                <c:pt idx="132">
                  <c:v>5.4754707962274551E-2</c:v>
                </c:pt>
                <c:pt idx="133">
                  <c:v>5.8600686490535736E-2</c:v>
                </c:pt>
                <c:pt idx="134">
                  <c:v>5.6397110223770142E-2</c:v>
                </c:pt>
                <c:pt idx="135">
                  <c:v>5.4461613297462463E-2</c:v>
                </c:pt>
                <c:pt idx="136">
                  <c:v>5.2631579339504242E-2</c:v>
                </c:pt>
                <c:pt idx="137">
                  <c:v>5.7080399245023727E-2</c:v>
                </c:pt>
                <c:pt idx="138">
                  <c:v>4.9501337110996246E-2</c:v>
                </c:pt>
                <c:pt idx="139">
                  <c:v>4.8921041190624237E-2</c:v>
                </c:pt>
                <c:pt idx="140">
                  <c:v>4.6205028891563416E-2</c:v>
                </c:pt>
                <c:pt idx="141">
                  <c:v>4.7050129622220993E-2</c:v>
                </c:pt>
                <c:pt idx="142">
                  <c:v>4.6844661235809326E-2</c:v>
                </c:pt>
                <c:pt idx="143">
                  <c:v>4.8318333923816681E-2</c:v>
                </c:pt>
                <c:pt idx="144">
                  <c:v>5.7512760162353516E-2</c:v>
                </c:pt>
                <c:pt idx="145">
                  <c:v>5.5741775780916214E-2</c:v>
                </c:pt>
                <c:pt idx="146">
                  <c:v>5.0942689180374146E-2</c:v>
                </c:pt>
                <c:pt idx="147">
                  <c:v>4.5276831835508347E-2</c:v>
                </c:pt>
                <c:pt idx="148">
                  <c:v>4.8876848071813583E-2</c:v>
                </c:pt>
                <c:pt idx="149">
                  <c:v>4.97296042740345E-2</c:v>
                </c:pt>
                <c:pt idx="150">
                  <c:v>5.0644461065530777E-2</c:v>
                </c:pt>
                <c:pt idx="151">
                  <c:v>4.4876933097839355E-2</c:v>
                </c:pt>
                <c:pt idx="152">
                  <c:v>4.5361321419477463E-2</c:v>
                </c:pt>
                <c:pt idx="153">
                  <c:v>4.5564934611320496E-2</c:v>
                </c:pt>
                <c:pt idx="154">
                  <c:v>5.2371654659509659E-2</c:v>
                </c:pt>
                <c:pt idx="155">
                  <c:v>5.0164088606834412E-2</c:v>
                </c:pt>
                <c:pt idx="156">
                  <c:v>5.6623805314302444E-2</c:v>
                </c:pt>
                <c:pt idx="157">
                  <c:v>5.2631579339504242E-2</c:v>
                </c:pt>
                <c:pt idx="158">
                  <c:v>5.2145056426525116E-2</c:v>
                </c:pt>
                <c:pt idx="159">
                  <c:v>4.6798601746559143E-2</c:v>
                </c:pt>
                <c:pt idx="160">
                  <c:v>4.9236379563808441E-2</c:v>
                </c:pt>
                <c:pt idx="161">
                  <c:v>5.4518550634384155E-2</c:v>
                </c:pt>
                <c:pt idx="162">
                  <c:v>5.4493743926286697E-2</c:v>
                </c:pt>
                <c:pt idx="163">
                  <c:v>5.3078554570674896E-2</c:v>
                </c:pt>
                <c:pt idx="164">
                  <c:v>5.3525112569332123E-2</c:v>
                </c:pt>
                <c:pt idx="165">
                  <c:v>5.0214044749736786E-2</c:v>
                </c:pt>
                <c:pt idx="166">
                  <c:v>5.3983353078365326E-2</c:v>
                </c:pt>
                <c:pt idx="167">
                  <c:v>5.9995420277118683E-2</c:v>
                </c:pt>
                <c:pt idx="168">
                  <c:v>6.890694797039032E-2</c:v>
                </c:pt>
                <c:pt idx="169">
                  <c:v>6.6173069179058075E-2</c:v>
                </c:pt>
                <c:pt idx="170">
                  <c:v>6.5973043441772461E-2</c:v>
                </c:pt>
                <c:pt idx="171">
                  <c:v>6.4201638102531433E-2</c:v>
                </c:pt>
                <c:pt idx="172">
                  <c:v>5.9327002614736557E-2</c:v>
                </c:pt>
                <c:pt idx="173">
                  <c:v>7.034696638584137E-2</c:v>
                </c:pt>
                <c:pt idx="174">
                  <c:v>6.4290791749954224E-2</c:v>
                </c:pt>
                <c:pt idx="175">
                  <c:v>6.1322975903749466E-2</c:v>
                </c:pt>
                <c:pt idx="176">
                  <c:v>6.2202095985412598E-2</c:v>
                </c:pt>
                <c:pt idx="177">
                  <c:v>6.0868546366691589E-2</c:v>
                </c:pt>
                <c:pt idx="178">
                  <c:v>6.3907988369464874E-2</c:v>
                </c:pt>
                <c:pt idx="179">
                  <c:v>6.8876348435878754E-2</c:v>
                </c:pt>
                <c:pt idx="180">
                  <c:v>8.1842631101608276E-2</c:v>
                </c:pt>
                <c:pt idx="181">
                  <c:v>8.1252329051494598E-2</c:v>
                </c:pt>
                <c:pt idx="182">
                  <c:v>7.2041988372802734E-2</c:v>
                </c:pt>
                <c:pt idx="183">
                  <c:v>7.2420753538608551E-2</c:v>
                </c:pt>
                <c:pt idx="184">
                  <c:v>7.1886882185935974E-2</c:v>
                </c:pt>
                <c:pt idx="185">
                  <c:v>7.4911095201969147E-2</c:v>
                </c:pt>
                <c:pt idx="186">
                  <c:v>7.3435135185718536E-2</c:v>
                </c:pt>
                <c:pt idx="187">
                  <c:v>7.2255991399288177E-2</c:v>
                </c:pt>
                <c:pt idx="188">
                  <c:v>6.7847311496734619E-2</c:v>
                </c:pt>
                <c:pt idx="189">
                  <c:v>6.5073840320110321E-2</c:v>
                </c:pt>
                <c:pt idx="190">
                  <c:v>6.7588508129119873E-2</c:v>
                </c:pt>
                <c:pt idx="191">
                  <c:v>7.0951879024505615E-2</c:v>
                </c:pt>
                <c:pt idx="192">
                  <c:v>7.5151517987251282E-2</c:v>
                </c:pt>
                <c:pt idx="193">
                  <c:v>7.3953434824943542E-2</c:v>
                </c:pt>
                <c:pt idx="194">
                  <c:v>7.277437299489975E-2</c:v>
                </c:pt>
                <c:pt idx="195">
                  <c:v>6.4972430467605591E-2</c:v>
                </c:pt>
                <c:pt idx="196">
                  <c:v>6.7688681185245514E-2</c:v>
                </c:pt>
                <c:pt idx="197">
                  <c:v>7.1411162614822388E-2</c:v>
                </c:pt>
                <c:pt idx="198">
                  <c:v>6.7301817238330841E-2</c:v>
                </c:pt>
                <c:pt idx="199">
                  <c:v>6.0721296817064285E-2</c:v>
                </c:pt>
                <c:pt idx="200">
                  <c:v>5.6788593530654907E-2</c:v>
                </c:pt>
                <c:pt idx="201">
                  <c:v>5.456789955496788E-2</c:v>
                </c:pt>
                <c:pt idx="202">
                  <c:v>5.6427095085382462E-2</c:v>
                </c:pt>
                <c:pt idx="203">
                  <c:v>5.56795634329319E-2</c:v>
                </c:pt>
                <c:pt idx="204">
                  <c:v>6.9719173014163971E-2</c:v>
                </c:pt>
                <c:pt idx="205">
                  <c:v>6.6347122192382813E-2</c:v>
                </c:pt>
                <c:pt idx="206">
                  <c:v>6.7591205239295959E-2</c:v>
                </c:pt>
                <c:pt idx="207">
                  <c:v>6.1244487762451172E-2</c:v>
                </c:pt>
                <c:pt idx="208">
                  <c:v>5.3360637277364731E-2</c:v>
                </c:pt>
                <c:pt idx="209">
                  <c:v>6.1342880129814148E-2</c:v>
                </c:pt>
                <c:pt idx="210">
                  <c:v>5.8104347437620163E-2</c:v>
                </c:pt>
                <c:pt idx="211">
                  <c:v>5.2764728665351868E-2</c:v>
                </c:pt>
                <c:pt idx="212">
                  <c:v>5.0252493470907211E-2</c:v>
                </c:pt>
                <c:pt idx="213">
                  <c:v>5.3942427039146423E-2</c:v>
                </c:pt>
                <c:pt idx="214">
                  <c:v>5.0240073353052139E-2</c:v>
                </c:pt>
                <c:pt idx="215">
                  <c:v>4.7426600009202957E-2</c:v>
                </c:pt>
                <c:pt idx="216">
                  <c:v>5.9328090399503708E-2</c:v>
                </c:pt>
                <c:pt idx="217">
                  <c:v>5.7467229664325714E-2</c:v>
                </c:pt>
                <c:pt idx="218">
                  <c:v>5.2196130156517029E-2</c:v>
                </c:pt>
                <c:pt idx="219">
                  <c:v>5.2480574697256088E-2</c:v>
                </c:pt>
                <c:pt idx="220">
                  <c:v>5.5659059435129166E-2</c:v>
                </c:pt>
                <c:pt idx="221">
                  <c:v>4.4673539698123932E-2</c:v>
                </c:pt>
                <c:pt idx="222">
                  <c:v>5.0565537065267563E-2</c:v>
                </c:pt>
                <c:pt idx="223">
                  <c:v>4.9379684031009674E-2</c:v>
                </c:pt>
                <c:pt idx="224">
                  <c:v>4.8010107129812241E-2</c:v>
                </c:pt>
                <c:pt idx="225">
                  <c:v>5.2514519542455673E-2</c:v>
                </c:pt>
                <c:pt idx="226">
                  <c:v>6.7381091415882111E-2</c:v>
                </c:pt>
                <c:pt idx="227">
                  <c:v>5.597493052482605E-2</c:v>
                </c:pt>
                <c:pt idx="228">
                  <c:v>5.7433359324932098E-2</c:v>
                </c:pt>
                <c:pt idx="229">
                  <c:v>5.4024256765842438E-2</c:v>
                </c:pt>
                <c:pt idx="230">
                  <c:v>5.2942756563425064E-2</c:v>
                </c:pt>
                <c:pt idx="231">
                  <c:v>5.1359932869672775E-2</c:v>
                </c:pt>
                <c:pt idx="232">
                  <c:v>5.210394412279129E-2</c:v>
                </c:pt>
                <c:pt idx="233">
                  <c:v>4.746406152844429E-2</c:v>
                </c:pt>
                <c:pt idx="234">
                  <c:v>4.9070045351982117E-2</c:v>
                </c:pt>
                <c:pt idx="235">
                  <c:v>4.6716317534446716E-2</c:v>
                </c:pt>
                <c:pt idx="236">
                  <c:v>5.0288867205381393E-2</c:v>
                </c:pt>
                <c:pt idx="237">
                  <c:v>4.8372454941272736E-2</c:v>
                </c:pt>
                <c:pt idx="238">
                  <c:v>5.9039086103439331E-2</c:v>
                </c:pt>
                <c:pt idx="239">
                  <c:v>5.7375915348529816E-2</c:v>
                </c:pt>
                <c:pt idx="240">
                  <c:v>4.7507893294095993E-2</c:v>
                </c:pt>
                <c:pt idx="241">
                  <c:v>5.1427815109491348E-2</c:v>
                </c:pt>
                <c:pt idx="242">
                  <c:v>4.828239232301712E-2</c:v>
                </c:pt>
                <c:pt idx="243">
                  <c:v>4.7162164002656937E-2</c:v>
                </c:pt>
                <c:pt idx="244">
                  <c:v>4.9705252051353455E-2</c:v>
                </c:pt>
                <c:pt idx="245">
                  <c:v>4.6726394444704056E-2</c:v>
                </c:pt>
                <c:pt idx="246">
                  <c:v>4.3623711913824081E-2</c:v>
                </c:pt>
                <c:pt idx="247">
                  <c:v>4.3395455926656723E-2</c:v>
                </c:pt>
                <c:pt idx="248">
                  <c:v>3.9530489593744278E-2</c:v>
                </c:pt>
                <c:pt idx="249">
                  <c:v>4.567372053861618E-2</c:v>
                </c:pt>
                <c:pt idx="250">
                  <c:v>5.2276104688644409E-2</c:v>
                </c:pt>
                <c:pt idx="251">
                  <c:v>5.2524153143167496E-2</c:v>
                </c:pt>
                <c:pt idx="252">
                  <c:v>5.0345107913017273E-2</c:v>
                </c:pt>
                <c:pt idx="253">
                  <c:v>4.2685452848672867E-2</c:v>
                </c:pt>
                <c:pt idx="254">
                  <c:v>4.1477639228105545E-2</c:v>
                </c:pt>
                <c:pt idx="255">
                  <c:v>5.0107181072235107E-2</c:v>
                </c:pt>
                <c:pt idx="256">
                  <c:v>4.5531637966632843E-2</c:v>
                </c:pt>
                <c:pt idx="257">
                  <c:v>3.9351548999547958E-2</c:v>
                </c:pt>
                <c:pt idx="258">
                  <c:v>4.0371846407651901E-2</c:v>
                </c:pt>
                <c:pt idx="259">
                  <c:v>4.0362995117902756E-2</c:v>
                </c:pt>
                <c:pt idx="260">
                  <c:v>4.3176762759685516E-2</c:v>
                </c:pt>
                <c:pt idx="261">
                  <c:v>3.6945167928934097E-2</c:v>
                </c:pt>
                <c:pt idx="262">
                  <c:v>4.8417635262012482E-2</c:v>
                </c:pt>
                <c:pt idx="263">
                  <c:v>4.384303092956543E-2</c:v>
                </c:pt>
                <c:pt idx="264">
                  <c:v>5.0467029213905334E-2</c:v>
                </c:pt>
                <c:pt idx="265">
                  <c:v>4.0626734495162964E-2</c:v>
                </c:pt>
                <c:pt idx="266">
                  <c:v>4.2184606194496155E-2</c:v>
                </c:pt>
                <c:pt idx="267">
                  <c:v>4.336259514093399E-2</c:v>
                </c:pt>
                <c:pt idx="268">
                  <c:v>4.2140025645494461E-2</c:v>
                </c:pt>
                <c:pt idx="269">
                  <c:v>4.2588043957948685E-2</c:v>
                </c:pt>
                <c:pt idx="270">
                  <c:v>4.1050247848033905E-2</c:v>
                </c:pt>
                <c:pt idx="271">
                  <c:v>4.0125135332345963E-2</c:v>
                </c:pt>
                <c:pt idx="272">
                  <c:v>3.9453327655792236E-2</c:v>
                </c:pt>
                <c:pt idx="273">
                  <c:v>3.9195463061332703E-2</c:v>
                </c:pt>
                <c:pt idx="274">
                  <c:v>4.4541854411363602E-2</c:v>
                </c:pt>
                <c:pt idx="275">
                  <c:v>4.3282970786094666E-2</c:v>
                </c:pt>
                <c:pt idx="276">
                  <c:v>3.901895135641098E-2</c:v>
                </c:pt>
                <c:pt idx="277">
                  <c:v>4.0191385895013809E-2</c:v>
                </c:pt>
                <c:pt idx="278">
                  <c:v>3.7922505289316177E-2</c:v>
                </c:pt>
                <c:pt idx="279">
                  <c:v>4.1215937584638596E-2</c:v>
                </c:pt>
                <c:pt idx="280">
                  <c:v>4.2953204363584518E-2</c:v>
                </c:pt>
                <c:pt idx="281">
                  <c:v>3.7494905292987823E-2</c:v>
                </c:pt>
                <c:pt idx="282">
                  <c:v>4.0644709020853043E-2</c:v>
                </c:pt>
                <c:pt idx="283">
                  <c:v>3.9355743676424026E-2</c:v>
                </c:pt>
                <c:pt idx="284">
                  <c:v>3.6926146596670151E-2</c:v>
                </c:pt>
                <c:pt idx="285">
                  <c:v>3.8990180939435959E-2</c:v>
                </c:pt>
                <c:pt idx="286">
                  <c:v>4.8808012157678604E-2</c:v>
                </c:pt>
                <c:pt idx="287">
                  <c:v>4.7800585627555847E-2</c:v>
                </c:pt>
                <c:pt idx="288">
                  <c:v>4.5893382281064987E-2</c:v>
                </c:pt>
                <c:pt idx="289">
                  <c:v>4.1921272873878479E-2</c:v>
                </c:pt>
                <c:pt idx="290">
                  <c:v>4.0027894079685211E-2</c:v>
                </c:pt>
                <c:pt idx="291">
                  <c:v>4.730672761797905E-2</c:v>
                </c:pt>
                <c:pt idx="292">
                  <c:v>4.383845254778862E-2</c:v>
                </c:pt>
                <c:pt idx="293">
                  <c:v>4.4312629848718643E-2</c:v>
                </c:pt>
                <c:pt idx="294">
                  <c:v>4.2969629168510437E-2</c:v>
                </c:pt>
                <c:pt idx="295">
                  <c:v>4.5969124883413315E-2</c:v>
                </c:pt>
                <c:pt idx="296">
                  <c:v>4.9540229141712189E-2</c:v>
                </c:pt>
                <c:pt idx="297">
                  <c:v>5.0228819251060486E-2</c:v>
                </c:pt>
                <c:pt idx="298">
                  <c:v>5.9685740619897842E-2</c:v>
                </c:pt>
                <c:pt idx="299">
                  <c:v>5.5471740663051605E-2</c:v>
                </c:pt>
                <c:pt idx="300">
                  <c:v>6.0102302581071854E-2</c:v>
                </c:pt>
                <c:pt idx="301">
                  <c:v>5.6112702935934067E-2</c:v>
                </c:pt>
                <c:pt idx="302">
                  <c:v>5.5095795542001724E-2</c:v>
                </c:pt>
                <c:pt idx="303">
                  <c:v>5.5160351097583771E-2</c:v>
                </c:pt>
                <c:pt idx="304">
                  <c:v>5.8136820793151855E-2</c:v>
                </c:pt>
                <c:pt idx="305">
                  <c:v>5.3445529192686081E-2</c:v>
                </c:pt>
                <c:pt idx="306">
                  <c:v>5.103098601102829E-2</c:v>
                </c:pt>
                <c:pt idx="307">
                  <c:v>5.0686020404100418E-2</c:v>
                </c:pt>
                <c:pt idx="308">
                  <c:v>4.6903256326913834E-2</c:v>
                </c:pt>
                <c:pt idx="309">
                  <c:v>5.4419450461864471E-2</c:v>
                </c:pt>
                <c:pt idx="310">
                  <c:v>6.1665534973144531E-2</c:v>
                </c:pt>
                <c:pt idx="311">
                  <c:v>6.3269942998886108E-2</c:v>
                </c:pt>
                <c:pt idx="312">
                  <c:v>5.8945909142494202E-2</c:v>
                </c:pt>
                <c:pt idx="313">
                  <c:v>5.6515272706747055E-2</c:v>
                </c:pt>
                <c:pt idx="314">
                  <c:v>5.0306465476751328E-2</c:v>
                </c:pt>
                <c:pt idx="315">
                  <c:v>6.2082137912511826E-2</c:v>
                </c:pt>
                <c:pt idx="316">
                  <c:v>5.6770645081996918E-2</c:v>
                </c:pt>
                <c:pt idx="317">
                  <c:v>5.7599809020757675E-2</c:v>
                </c:pt>
                <c:pt idx="318">
                  <c:v>5.7719215750694275E-2</c:v>
                </c:pt>
                <c:pt idx="319">
                  <c:v>5.3441695868968964E-2</c:v>
                </c:pt>
                <c:pt idx="320">
                  <c:v>5.3416453301906586E-2</c:v>
                </c:pt>
                <c:pt idx="321">
                  <c:v>5.3232833743095398E-2</c:v>
                </c:pt>
                <c:pt idx="322">
                  <c:v>5.830833688378334E-2</c:v>
                </c:pt>
                <c:pt idx="323">
                  <c:v>5.7510729879140854E-2</c:v>
                </c:pt>
                <c:pt idx="324">
                  <c:v>5.5940713733434677E-2</c:v>
                </c:pt>
                <c:pt idx="325">
                  <c:v>5.7369060814380646E-2</c:v>
                </c:pt>
                <c:pt idx="326">
                  <c:v>5.286397784948349E-2</c:v>
                </c:pt>
                <c:pt idx="327">
                  <c:v>6.0372821986675262E-2</c:v>
                </c:pt>
                <c:pt idx="328">
                  <c:v>5.417550727725029E-2</c:v>
                </c:pt>
                <c:pt idx="329">
                  <c:v>5.1070444285869598E-2</c:v>
                </c:pt>
                <c:pt idx="330">
                  <c:v>5.1730375736951828E-2</c:v>
                </c:pt>
                <c:pt idx="331">
                  <c:v>5.0712589174509048E-2</c:v>
                </c:pt>
                <c:pt idx="332">
                  <c:v>4.9563698470592499E-2</c:v>
                </c:pt>
                <c:pt idx="333">
                  <c:v>4.9747657030820847E-2</c:v>
                </c:pt>
                <c:pt idx="334">
                  <c:v>5.5308643728494644E-2</c:v>
                </c:pt>
                <c:pt idx="335">
                  <c:v>5.8551430702209473E-2</c:v>
                </c:pt>
                <c:pt idx="336">
                  <c:v>5.2924089133739471E-2</c:v>
                </c:pt>
                <c:pt idx="337">
                  <c:v>4.7766748815774918E-2</c:v>
                </c:pt>
                <c:pt idx="338">
                  <c:v>4.7421947121620178E-2</c:v>
                </c:pt>
                <c:pt idx="339">
                  <c:v>4.7557540237903595E-2</c:v>
                </c:pt>
                <c:pt idx="340">
                  <c:v>5.427170917391777E-2</c:v>
                </c:pt>
                <c:pt idx="341">
                  <c:v>4.4739022850990295E-2</c:v>
                </c:pt>
                <c:pt idx="342">
                  <c:v>4.9037415534257889E-2</c:v>
                </c:pt>
                <c:pt idx="343">
                  <c:v>4.5105680823326111E-2</c:v>
                </c:pt>
                <c:pt idx="344">
                  <c:v>4.3743278831243515E-2</c:v>
                </c:pt>
                <c:pt idx="345">
                  <c:v>4.5312125235795975E-2</c:v>
                </c:pt>
                <c:pt idx="346">
                  <c:v>4.8586022108793259E-2</c:v>
                </c:pt>
                <c:pt idx="347">
                  <c:v>5.4122470319271088E-2</c:v>
                </c:pt>
                <c:pt idx="348">
                  <c:v>4.6558704227209091E-2</c:v>
                </c:pt>
                <c:pt idx="349">
                  <c:v>4.163675382733345E-2</c:v>
                </c:pt>
                <c:pt idx="350">
                  <c:v>4.094642773270607E-2</c:v>
                </c:pt>
                <c:pt idx="351">
                  <c:v>4.9725733697414398E-2</c:v>
                </c:pt>
                <c:pt idx="352">
                  <c:v>4.6199880540370941E-2</c:v>
                </c:pt>
                <c:pt idx="353">
                  <c:v>4.5497741550207138E-2</c:v>
                </c:pt>
                <c:pt idx="354">
                  <c:v>4.5045044273138046E-2</c:v>
                </c:pt>
                <c:pt idx="355">
                  <c:v>4.1778318583965302E-2</c:v>
                </c:pt>
                <c:pt idx="356">
                  <c:v>3.966473788022995E-2</c:v>
                </c:pt>
                <c:pt idx="357">
                  <c:v>4.6519927680492401E-2</c:v>
                </c:pt>
                <c:pt idx="358">
                  <c:v>4.6747464686632156E-2</c:v>
                </c:pt>
                <c:pt idx="359">
                  <c:v>4.301859438419342E-2</c:v>
                </c:pt>
                <c:pt idx="360">
                  <c:v>4.6716231852769852E-2</c:v>
                </c:pt>
                <c:pt idx="361">
                  <c:v>4.1460171341896057E-2</c:v>
                </c:pt>
                <c:pt idx="362">
                  <c:v>4.1822344064712524E-2</c:v>
                </c:pt>
                <c:pt idx="363">
                  <c:v>4.6833615750074387E-2</c:v>
                </c:pt>
                <c:pt idx="364">
                  <c:v>4.9723755568265915E-2</c:v>
                </c:pt>
                <c:pt idx="365">
                  <c:v>4.5510914176702499E-2</c:v>
                </c:pt>
                <c:pt idx="366">
                  <c:v>4.71210777759552E-2</c:v>
                </c:pt>
                <c:pt idx="367">
                  <c:v>4.2609851807355881E-2</c:v>
                </c:pt>
                <c:pt idx="368">
                  <c:v>4.1068531572818756E-2</c:v>
                </c:pt>
                <c:pt idx="369">
                  <c:v>5.0580330193042755E-2</c:v>
                </c:pt>
                <c:pt idx="370">
                  <c:v>5.4570429027080536E-2</c:v>
                </c:pt>
                <c:pt idx="371">
                  <c:v>5.3898096084594727E-2</c:v>
                </c:pt>
                <c:pt idx="372">
                  <c:v>5.1249843090772629E-2</c:v>
                </c:pt>
                <c:pt idx="373">
                  <c:v>4.4278666377067566E-2</c:v>
                </c:pt>
                <c:pt idx="374">
                  <c:v>5.1351021975278854E-2</c:v>
                </c:pt>
                <c:pt idx="375">
                  <c:v>5.702117457985878E-2</c:v>
                </c:pt>
                <c:pt idx="376">
                  <c:v>5.691450834274292E-2</c:v>
                </c:pt>
                <c:pt idx="377">
                  <c:v>5.6073635816574097E-2</c:v>
                </c:pt>
                <c:pt idx="378">
                  <c:v>5.3453747183084488E-2</c:v>
                </c:pt>
                <c:pt idx="379">
                  <c:v>5.9808023273944855E-2</c:v>
                </c:pt>
                <c:pt idx="380">
                  <c:v>6.496894359588623E-2</c:v>
                </c:pt>
                <c:pt idx="381">
                  <c:v>6.9696225225925446E-2</c:v>
                </c:pt>
                <c:pt idx="382">
                  <c:v>7.9686477780342102E-2</c:v>
                </c:pt>
                <c:pt idx="383">
                  <c:v>9.138411283493042E-2</c:v>
                </c:pt>
                <c:pt idx="384">
                  <c:v>8.5214585065841675E-2</c:v>
                </c:pt>
                <c:pt idx="385">
                  <c:v>8.7176471948623657E-2</c:v>
                </c:pt>
                <c:pt idx="386">
                  <c:v>8.4534332156181335E-2</c:v>
                </c:pt>
                <c:pt idx="387">
                  <c:v>9.663766622543335E-2</c:v>
                </c:pt>
                <c:pt idx="388">
                  <c:v>8.8645301759243011E-2</c:v>
                </c:pt>
                <c:pt idx="389">
                  <c:v>8.7587766349315643E-2</c:v>
                </c:pt>
                <c:pt idx="390">
                  <c:v>8.7268605828285217E-2</c:v>
                </c:pt>
                <c:pt idx="391">
                  <c:v>9.1401822865009308E-2</c:v>
                </c:pt>
                <c:pt idx="392">
                  <c:v>9.0081222355365753E-2</c:v>
                </c:pt>
                <c:pt idx="393">
                  <c:v>8.6442112922668457E-2</c:v>
                </c:pt>
                <c:pt idx="394">
                  <c:v>0.10010123997926712</c:v>
                </c:pt>
                <c:pt idx="395">
                  <c:v>9.7213774919509888E-2</c:v>
                </c:pt>
                <c:pt idx="396">
                  <c:v>9.7717456519603729E-2</c:v>
                </c:pt>
                <c:pt idx="397">
                  <c:v>8.8388428092002869E-2</c:v>
                </c:pt>
                <c:pt idx="398">
                  <c:v>8.5863612592220306E-2</c:v>
                </c:pt>
                <c:pt idx="399">
                  <c:v>8.6714304983615875E-2</c:v>
                </c:pt>
                <c:pt idx="400">
                  <c:v>9.2537678778171539E-2</c:v>
                </c:pt>
                <c:pt idx="401">
                  <c:v>9.3881472945213318E-2</c:v>
                </c:pt>
                <c:pt idx="402">
                  <c:v>8.1563405692577362E-2</c:v>
                </c:pt>
                <c:pt idx="403">
                  <c:v>7.8400194644927979E-2</c:v>
                </c:pt>
                <c:pt idx="404">
                  <c:v>8.3458080887794495E-2</c:v>
                </c:pt>
                <c:pt idx="405">
                  <c:v>9.1462656855583191E-2</c:v>
                </c:pt>
                <c:pt idx="406">
                  <c:v>8.9821882545948029E-2</c:v>
                </c:pt>
                <c:pt idx="407">
                  <c:v>8.5526317358016968E-2</c:v>
                </c:pt>
                <c:pt idx="408">
                  <c:v>8.7140113115310669E-2</c:v>
                </c:pt>
                <c:pt idx="409">
                  <c:v>8.219512552022934E-2</c:v>
                </c:pt>
                <c:pt idx="410">
                  <c:v>8.3130180835723877E-2</c:v>
                </c:pt>
                <c:pt idx="411">
                  <c:v>9.1634936630725861E-2</c:v>
                </c:pt>
                <c:pt idx="412">
                  <c:v>8.9318715035915375E-2</c:v>
                </c:pt>
                <c:pt idx="413">
                  <c:v>9.0215384960174561E-2</c:v>
                </c:pt>
                <c:pt idx="414">
                  <c:v>8.9475706219673157E-2</c:v>
                </c:pt>
                <c:pt idx="415">
                  <c:v>8.197716623544693E-2</c:v>
                </c:pt>
                <c:pt idx="416">
                  <c:v>7.3534995317459106E-2</c:v>
                </c:pt>
                <c:pt idx="417">
                  <c:v>7.7961020171642303E-2</c:v>
                </c:pt>
                <c:pt idx="418">
                  <c:v>8.5862420499324799E-2</c:v>
                </c:pt>
                <c:pt idx="419">
                  <c:v>8.7564572691917419E-2</c:v>
                </c:pt>
                <c:pt idx="420">
                  <c:v>7.7998988330364227E-2</c:v>
                </c:pt>
                <c:pt idx="421">
                  <c:v>7.2145543992519379E-2</c:v>
                </c:pt>
                <c:pt idx="422">
                  <c:v>7.3018252849578857E-2</c:v>
                </c:pt>
                <c:pt idx="423">
                  <c:v>8.1981420516967773E-2</c:v>
                </c:pt>
                <c:pt idx="424">
                  <c:v>8.2556262612342834E-2</c:v>
                </c:pt>
                <c:pt idx="425">
                  <c:v>7.0754103362560272E-2</c:v>
                </c:pt>
                <c:pt idx="426">
                  <c:v>7.0262864232063293E-2</c:v>
                </c:pt>
                <c:pt idx="427">
                  <c:v>7.307790219783783E-2</c:v>
                </c:pt>
                <c:pt idx="428">
                  <c:v>7.1446351706981659E-2</c:v>
                </c:pt>
                <c:pt idx="429">
                  <c:v>7.0179790258407593E-2</c:v>
                </c:pt>
                <c:pt idx="430">
                  <c:v>7.7800564467906952E-2</c:v>
                </c:pt>
                <c:pt idx="431">
                  <c:v>7.9221591353416443E-2</c:v>
                </c:pt>
                <c:pt idx="432">
                  <c:v>6.7647442221641541E-2</c:v>
                </c:pt>
                <c:pt idx="433">
                  <c:v>6.8397723138332367E-2</c:v>
                </c:pt>
                <c:pt idx="434">
                  <c:v>6.2638990581035614E-2</c:v>
                </c:pt>
                <c:pt idx="435">
                  <c:v>7.8217819333076477E-2</c:v>
                </c:pt>
                <c:pt idx="436">
                  <c:v>7.301001250743866E-2</c:v>
                </c:pt>
                <c:pt idx="437">
                  <c:v>6.4583882689476013E-2</c:v>
                </c:pt>
                <c:pt idx="438">
                  <c:v>6.6468380391597748E-2</c:v>
                </c:pt>
                <c:pt idx="439">
                  <c:v>6.6446028649806976E-2</c:v>
                </c:pt>
                <c:pt idx="440">
                  <c:v>6.0693264007568359E-2</c:v>
                </c:pt>
                <c:pt idx="441">
                  <c:v>6.3111796975135803E-2</c:v>
                </c:pt>
                <c:pt idx="442">
                  <c:v>6.7495793104171753E-2</c:v>
                </c:pt>
                <c:pt idx="443">
                  <c:v>7.1816913783550262E-2</c:v>
                </c:pt>
                <c:pt idx="444">
                  <c:v>6.2252704054117203E-2</c:v>
                </c:pt>
                <c:pt idx="445">
                  <c:v>6.1221815645694733E-2</c:v>
                </c:pt>
                <c:pt idx="446">
                  <c:v>5.9093225747346878E-2</c:v>
                </c:pt>
                <c:pt idx="447">
                  <c:v>5.8956630527973175E-2</c:v>
                </c:pt>
                <c:pt idx="448">
                  <c:v>5.9687785804271698E-2</c:v>
                </c:pt>
                <c:pt idx="449">
                  <c:v>6.0617614537477493E-2</c:v>
                </c:pt>
                <c:pt idx="450">
                  <c:v>5.5655758827924728E-2</c:v>
                </c:pt>
                <c:pt idx="451">
                  <c:v>5.1256027072668076E-2</c:v>
                </c:pt>
                <c:pt idx="452">
                  <c:v>5.3915590047836304E-2</c:v>
                </c:pt>
                <c:pt idx="453">
                  <c:v>5.277489498257637E-2</c:v>
                </c:pt>
                <c:pt idx="454">
                  <c:v>5.9158749878406525E-2</c:v>
                </c:pt>
                <c:pt idx="455">
                  <c:v>6.008419394493103E-2</c:v>
                </c:pt>
                <c:pt idx="456">
                  <c:v>5.0874195992946625E-2</c:v>
                </c:pt>
                <c:pt idx="457">
                  <c:v>4.7765176743268967E-2</c:v>
                </c:pt>
                <c:pt idx="458">
                  <c:v>4.72068190574646E-2</c:v>
                </c:pt>
                <c:pt idx="459">
                  <c:v>5.3338602185249329E-2</c:v>
                </c:pt>
                <c:pt idx="460">
                  <c:v>5.4917693138122559E-2</c:v>
                </c:pt>
                <c:pt idx="461">
                  <c:v>5.082252249121666E-2</c:v>
                </c:pt>
                <c:pt idx="462">
                  <c:v>4.5958146452903748E-2</c:v>
                </c:pt>
                <c:pt idx="463">
                  <c:v>4.5620683580636978E-2</c:v>
                </c:pt>
                <c:pt idx="464">
                  <c:v>4.793432354927063E-2</c:v>
                </c:pt>
                <c:pt idx="465">
                  <c:v>4.6043749898672104E-2</c:v>
                </c:pt>
                <c:pt idx="466">
                  <c:v>5.1278527826070786E-2</c:v>
                </c:pt>
                <c:pt idx="467">
                  <c:v>5.3929537534713745E-2</c:v>
                </c:pt>
                <c:pt idx="468">
                  <c:v>4.9906089901924133E-2</c:v>
                </c:pt>
                <c:pt idx="469">
                  <c:v>4.1874915361404419E-2</c:v>
                </c:pt>
                <c:pt idx="470">
                  <c:v>4.0124289691448212E-2</c:v>
                </c:pt>
                <c:pt idx="471">
                  <c:v>5.4111406207084656E-2</c:v>
                </c:pt>
                <c:pt idx="472">
                  <c:v>5.5385027080774307E-2</c:v>
                </c:pt>
                <c:pt idx="473">
                  <c:v>4.7271277755498886E-2</c:v>
                </c:pt>
                <c:pt idx="474">
                  <c:v>4.6225164085626602E-2</c:v>
                </c:pt>
                <c:pt idx="475">
                  <c:v>4.3085657060146332E-2</c:v>
                </c:pt>
                <c:pt idx="476">
                  <c:v>4.3694399297237396E-2</c:v>
                </c:pt>
                <c:pt idx="477">
                  <c:v>4.5496750622987747E-2</c:v>
                </c:pt>
                <c:pt idx="478">
                  <c:v>5.0434533506631851E-2</c:v>
                </c:pt>
                <c:pt idx="479">
                  <c:v>4.4661547988653183E-2</c:v>
                </c:pt>
                <c:pt idx="480">
                  <c:v>4.265272244811058E-2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B8-42DC-B1D9-593FFEE4F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013056"/>
        <c:axId val="92676096"/>
      </c:scatterChart>
      <c:valAx>
        <c:axId val="88013056"/>
        <c:scaling>
          <c:orientation val="minMax"/>
          <c:max val="2017.03"/>
          <c:min val="1976"/>
        </c:scaling>
        <c:delete val="0"/>
        <c:axPos val="b"/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92676096"/>
        <c:crosses val="autoZero"/>
        <c:crossBetween val="midCat"/>
      </c:valAx>
      <c:valAx>
        <c:axId val="9267609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80130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solidFill>
                  <a:srgbClr val="0070C0"/>
                </a:solidFill>
              </a:ln>
            </c:spPr>
          </c:marker>
          <c:trendline>
            <c:spPr>
              <a:ln w="38100">
                <a:solidFill>
                  <a:srgbClr val="0070C0"/>
                </a:solidFill>
              </a:ln>
            </c:spPr>
            <c:trendlineType val="movingAvg"/>
            <c:period val="6"/>
            <c:dispRSqr val="0"/>
            <c:dispEq val="0"/>
          </c:trendline>
          <c:xVal>
            <c:numRef>
              <c:f>Sheet1!$A$2:$A$482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Sheet1!$B$2:$B$482</c:f>
              <c:numCache>
                <c:formatCode>General</c:formatCode>
                <c:ptCount val="481"/>
                <c:pt idx="0">
                  <c:v>8.1545896828174591E-2</c:v>
                </c:pt>
                <c:pt idx="1">
                  <c:v>8.7509579956531525E-2</c:v>
                </c:pt>
                <c:pt idx="2">
                  <c:v>8.2181401550769806E-2</c:v>
                </c:pt>
                <c:pt idx="3">
                  <c:v>7.8081995248794556E-2</c:v>
                </c:pt>
                <c:pt idx="4">
                  <c:v>7.2160422801971436E-2</c:v>
                </c:pt>
                <c:pt idx="5">
                  <c:v>9.2901289463043213E-2</c:v>
                </c:pt>
                <c:pt idx="6">
                  <c:v>8.0800704658031464E-2</c:v>
                </c:pt>
                <c:pt idx="7">
                  <c:v>7.8377597033977509E-2</c:v>
                </c:pt>
                <c:pt idx="8">
                  <c:v>7.9126127064228058E-2</c:v>
                </c:pt>
                <c:pt idx="9">
                  <c:v>7.7033840119838715E-2</c:v>
                </c:pt>
                <c:pt idx="10">
                  <c:v>7.6319150626659393E-2</c:v>
                </c:pt>
                <c:pt idx="11">
                  <c:v>9.4419971108436584E-2</c:v>
                </c:pt>
                <c:pt idx="12">
                  <c:v>8.9797697961330414E-2</c:v>
                </c:pt>
                <c:pt idx="13">
                  <c:v>6.9151543080806732E-2</c:v>
                </c:pt>
                <c:pt idx="14">
                  <c:v>6.0666833072900772E-2</c:v>
                </c:pt>
                <c:pt idx="15">
                  <c:v>7.3984153568744659E-2</c:v>
                </c:pt>
                <c:pt idx="16">
                  <c:v>7.3418043553829193E-2</c:v>
                </c:pt>
                <c:pt idx="17">
                  <c:v>7.01884925365448E-2</c:v>
                </c:pt>
                <c:pt idx="18">
                  <c:v>6.9816730916500092E-2</c:v>
                </c:pt>
                <c:pt idx="19">
                  <c:v>5.6890010833740234E-2</c:v>
                </c:pt>
                <c:pt idx="20">
                  <c:v>7.0192664861679077E-2</c:v>
                </c:pt>
                <c:pt idx="21">
                  <c:v>6.5831884741783142E-2</c:v>
                </c:pt>
                <c:pt idx="22">
                  <c:v>5.8395061641931534E-2</c:v>
                </c:pt>
                <c:pt idx="23">
                  <c:v>6.2438905239105225E-2</c:v>
                </c:pt>
                <c:pt idx="24">
                  <c:v>5.6484580039978027E-2</c:v>
                </c:pt>
                <c:pt idx="25">
                  <c:v>5.8198560029268265E-2</c:v>
                </c:pt>
                <c:pt idx="26">
                  <c:v>6.1464004218578339E-2</c:v>
                </c:pt>
                <c:pt idx="27">
                  <c:v>6.943928450345993E-2</c:v>
                </c:pt>
                <c:pt idx="28">
                  <c:v>6.4951129257678986E-2</c:v>
                </c:pt>
                <c:pt idx="29">
                  <c:v>6.8582132458686829E-2</c:v>
                </c:pt>
                <c:pt idx="30">
                  <c:v>6.1382308602333069E-2</c:v>
                </c:pt>
                <c:pt idx="31">
                  <c:v>5.6358210742473602E-2</c:v>
                </c:pt>
                <c:pt idx="32">
                  <c:v>6.2412012368440628E-2</c:v>
                </c:pt>
                <c:pt idx="33">
                  <c:v>6.5113089978694916E-2</c:v>
                </c:pt>
                <c:pt idx="34">
                  <c:v>5.6388292461633682E-2</c:v>
                </c:pt>
                <c:pt idx="35">
                  <c:v>5.9767961502075195E-2</c:v>
                </c:pt>
                <c:pt idx="36">
                  <c:v>5.901038646697998E-2</c:v>
                </c:pt>
                <c:pt idx="37">
                  <c:v>6.5672360360622406E-2</c:v>
                </c:pt>
                <c:pt idx="38">
                  <c:v>5.9495758265256882E-2</c:v>
                </c:pt>
                <c:pt idx="39">
                  <c:v>6.9793358445167542E-2</c:v>
                </c:pt>
                <c:pt idx="40">
                  <c:v>7.4722766876220703E-2</c:v>
                </c:pt>
                <c:pt idx="41">
                  <c:v>7.1179129183292389E-2</c:v>
                </c:pt>
                <c:pt idx="42">
                  <c:v>6.8723000586032867E-2</c:v>
                </c:pt>
                <c:pt idx="43">
                  <c:v>7.115577906370163E-2</c:v>
                </c:pt>
                <c:pt idx="44">
                  <c:v>8.463595062494278E-2</c:v>
                </c:pt>
                <c:pt idx="45">
                  <c:v>7.7226720750331879E-2</c:v>
                </c:pt>
                <c:pt idx="46">
                  <c:v>7.9639747738838196E-2</c:v>
                </c:pt>
                <c:pt idx="47">
                  <c:v>7.7390596270561218E-2</c:v>
                </c:pt>
                <c:pt idx="48">
                  <c:v>7.5517907738685608E-2</c:v>
                </c:pt>
                <c:pt idx="49">
                  <c:v>7.9492382705211639E-2</c:v>
                </c:pt>
                <c:pt idx="50">
                  <c:v>7.3677711188793182E-2</c:v>
                </c:pt>
                <c:pt idx="51">
                  <c:v>8.0463334918022156E-2</c:v>
                </c:pt>
                <c:pt idx="52">
                  <c:v>8.4309622645378113E-2</c:v>
                </c:pt>
                <c:pt idx="53">
                  <c:v>7.3982872068881989E-2</c:v>
                </c:pt>
                <c:pt idx="54">
                  <c:v>7.0383809506893158E-2</c:v>
                </c:pt>
                <c:pt idx="55">
                  <c:v>7.7696427702903748E-2</c:v>
                </c:pt>
                <c:pt idx="56">
                  <c:v>8.0377191305160522E-2</c:v>
                </c:pt>
                <c:pt idx="57">
                  <c:v>7.5578115880489349E-2</c:v>
                </c:pt>
                <c:pt idx="58">
                  <c:v>6.90489262342453E-2</c:v>
                </c:pt>
                <c:pt idx="59">
                  <c:v>7.0436403155326843E-2</c:v>
                </c:pt>
                <c:pt idx="60">
                  <c:v>7.3274418711662292E-2</c:v>
                </c:pt>
                <c:pt idx="61">
                  <c:v>7.6769687235355377E-2</c:v>
                </c:pt>
                <c:pt idx="62">
                  <c:v>8.3850935101509094E-2</c:v>
                </c:pt>
                <c:pt idx="63">
                  <c:v>9.5780685544013977E-2</c:v>
                </c:pt>
                <c:pt idx="64">
                  <c:v>0.10082760453224182</c:v>
                </c:pt>
                <c:pt idx="65">
                  <c:v>9.9531069397926331E-2</c:v>
                </c:pt>
                <c:pt idx="66">
                  <c:v>9.4732180237770081E-2</c:v>
                </c:pt>
                <c:pt idx="67">
                  <c:v>8.5940070450305939E-2</c:v>
                </c:pt>
                <c:pt idx="68">
                  <c:v>9.6164725720882416E-2</c:v>
                </c:pt>
                <c:pt idx="69">
                  <c:v>9.3123681843280792E-2</c:v>
                </c:pt>
                <c:pt idx="70">
                  <c:v>9.2770673334598541E-2</c:v>
                </c:pt>
                <c:pt idx="71">
                  <c:v>0.10018634051084518</c:v>
                </c:pt>
                <c:pt idx="72">
                  <c:v>9.6522033214569092E-2</c:v>
                </c:pt>
                <c:pt idx="73">
                  <c:v>0.10802709311246872</c:v>
                </c:pt>
                <c:pt idx="74">
                  <c:v>0.10339275747537613</c:v>
                </c:pt>
                <c:pt idx="75">
                  <c:v>0.11426985263824463</c:v>
                </c:pt>
                <c:pt idx="76">
                  <c:v>0.11720293015241623</c:v>
                </c:pt>
                <c:pt idx="77">
                  <c:v>0.10236673057079315</c:v>
                </c:pt>
                <c:pt idx="78">
                  <c:v>0.10239771008491516</c:v>
                </c:pt>
                <c:pt idx="79">
                  <c:v>9.9943913519382477E-2</c:v>
                </c:pt>
                <c:pt idx="80">
                  <c:v>0.10537049919366837</c:v>
                </c:pt>
                <c:pt idx="81">
                  <c:v>9.3106538057327271E-2</c:v>
                </c:pt>
                <c:pt idx="82">
                  <c:v>8.902343362569809E-2</c:v>
                </c:pt>
                <c:pt idx="83">
                  <c:v>8.3741649985313416E-2</c:v>
                </c:pt>
                <c:pt idx="84">
                  <c:v>8.0487526953220367E-2</c:v>
                </c:pt>
                <c:pt idx="85">
                  <c:v>8.1504344940185547E-2</c:v>
                </c:pt>
                <c:pt idx="86">
                  <c:v>7.9226940870285034E-2</c:v>
                </c:pt>
                <c:pt idx="87">
                  <c:v>8.9161038398742676E-2</c:v>
                </c:pt>
                <c:pt idx="88">
                  <c:v>8.0818839371204376E-2</c:v>
                </c:pt>
                <c:pt idx="89">
                  <c:v>9.0249434113502502E-2</c:v>
                </c:pt>
                <c:pt idx="90">
                  <c:v>7.6635077595710754E-2</c:v>
                </c:pt>
                <c:pt idx="91">
                  <c:v>7.1746185421943665E-2</c:v>
                </c:pt>
                <c:pt idx="92">
                  <c:v>7.3585323989391327E-2</c:v>
                </c:pt>
                <c:pt idx="93">
                  <c:v>7.3500290513038635E-2</c:v>
                </c:pt>
                <c:pt idx="94">
                  <c:v>7.1509651839733124E-2</c:v>
                </c:pt>
                <c:pt idx="95">
                  <c:v>7.0964694023132324E-2</c:v>
                </c:pt>
                <c:pt idx="96">
                  <c:v>7.4848204851150513E-2</c:v>
                </c:pt>
                <c:pt idx="97">
                  <c:v>7.0331625640392303E-2</c:v>
                </c:pt>
                <c:pt idx="98">
                  <c:v>6.6909573972225189E-2</c:v>
                </c:pt>
                <c:pt idx="99">
                  <c:v>8.5625506937503815E-2</c:v>
                </c:pt>
                <c:pt idx="100">
                  <c:v>8.0246910452842712E-2</c:v>
                </c:pt>
                <c:pt idx="101">
                  <c:v>8.0032430589199066E-2</c:v>
                </c:pt>
                <c:pt idx="102">
                  <c:v>7.7100113034248352E-2</c:v>
                </c:pt>
                <c:pt idx="103">
                  <c:v>6.4693495631217957E-2</c:v>
                </c:pt>
                <c:pt idx="104">
                  <c:v>7.2696439921855927E-2</c:v>
                </c:pt>
                <c:pt idx="105">
                  <c:v>6.8387381732463837E-2</c:v>
                </c:pt>
                <c:pt idx="106">
                  <c:v>6.6153846681118011E-2</c:v>
                </c:pt>
                <c:pt idx="107">
                  <c:v>6.7049391567707062E-2</c:v>
                </c:pt>
                <c:pt idx="108">
                  <c:v>6.2144886702299118E-2</c:v>
                </c:pt>
                <c:pt idx="109">
                  <c:v>7.5454123318195343E-2</c:v>
                </c:pt>
                <c:pt idx="110">
                  <c:v>8.2113824784755707E-2</c:v>
                </c:pt>
                <c:pt idx="111">
                  <c:v>7.374495267868042E-2</c:v>
                </c:pt>
                <c:pt idx="112">
                  <c:v>6.7832715809345245E-2</c:v>
                </c:pt>
                <c:pt idx="113">
                  <c:v>6.7758329212665558E-2</c:v>
                </c:pt>
                <c:pt idx="114">
                  <c:v>7.5418680906295776E-2</c:v>
                </c:pt>
                <c:pt idx="115">
                  <c:v>6.6091299057006836E-2</c:v>
                </c:pt>
                <c:pt idx="116">
                  <c:v>6.7290551960468292E-2</c:v>
                </c:pt>
                <c:pt idx="117">
                  <c:v>6.8428337574005127E-2</c:v>
                </c:pt>
                <c:pt idx="118">
                  <c:v>6.6140294075012207E-2</c:v>
                </c:pt>
                <c:pt idx="119">
                  <c:v>7.6194822788238525E-2</c:v>
                </c:pt>
                <c:pt idx="120">
                  <c:v>6.2662258744239807E-2</c:v>
                </c:pt>
                <c:pt idx="121">
                  <c:v>7.2025284171104431E-2</c:v>
                </c:pt>
                <c:pt idx="122">
                  <c:v>7.6219156384468079E-2</c:v>
                </c:pt>
                <c:pt idx="123">
                  <c:v>6.7422226071357727E-2</c:v>
                </c:pt>
                <c:pt idx="124">
                  <c:v>6.8156547844409943E-2</c:v>
                </c:pt>
                <c:pt idx="125">
                  <c:v>5.5057469755411148E-2</c:v>
                </c:pt>
                <c:pt idx="126">
                  <c:v>6.3757248222827911E-2</c:v>
                </c:pt>
                <c:pt idx="127">
                  <c:v>6.1197042465209961E-2</c:v>
                </c:pt>
                <c:pt idx="128">
                  <c:v>5.9379987418651581E-2</c:v>
                </c:pt>
                <c:pt idx="129">
                  <c:v>5.4066181182861328E-2</c:v>
                </c:pt>
                <c:pt idx="130">
                  <c:v>6.0306530445814133E-2</c:v>
                </c:pt>
                <c:pt idx="131">
                  <c:v>5.5132228881120682E-2</c:v>
                </c:pt>
                <c:pt idx="132">
                  <c:v>5.3401362150907516E-2</c:v>
                </c:pt>
                <c:pt idx="133">
                  <c:v>6.3384398818016052E-2</c:v>
                </c:pt>
                <c:pt idx="134">
                  <c:v>6.4974032342433929E-2</c:v>
                </c:pt>
                <c:pt idx="135">
                  <c:v>5.9208899736404419E-2</c:v>
                </c:pt>
                <c:pt idx="136">
                  <c:v>5.3879834711551666E-2</c:v>
                </c:pt>
                <c:pt idx="137">
                  <c:v>5.7948030531406403E-2</c:v>
                </c:pt>
                <c:pt idx="138">
                  <c:v>5.5548831820487976E-2</c:v>
                </c:pt>
                <c:pt idx="139">
                  <c:v>5.5762976408004761E-2</c:v>
                </c:pt>
                <c:pt idx="140">
                  <c:v>5.4480288177728653E-2</c:v>
                </c:pt>
                <c:pt idx="141">
                  <c:v>5.3344622254371643E-2</c:v>
                </c:pt>
                <c:pt idx="142">
                  <c:v>4.9845714122056961E-2</c:v>
                </c:pt>
                <c:pt idx="143">
                  <c:v>5.3897757083177567E-2</c:v>
                </c:pt>
                <c:pt idx="144">
                  <c:v>4.8679567873477936E-2</c:v>
                </c:pt>
                <c:pt idx="145">
                  <c:v>6.4251624047756195E-2</c:v>
                </c:pt>
                <c:pt idx="146">
                  <c:v>5.6400742381811142E-2</c:v>
                </c:pt>
                <c:pt idx="147">
                  <c:v>5.238095298409462E-2</c:v>
                </c:pt>
                <c:pt idx="148">
                  <c:v>4.6200200915336609E-2</c:v>
                </c:pt>
                <c:pt idx="149">
                  <c:v>5.1529411226511002E-2</c:v>
                </c:pt>
                <c:pt idx="150">
                  <c:v>5.5348046123981476E-2</c:v>
                </c:pt>
                <c:pt idx="151">
                  <c:v>4.5248869806528091E-2</c:v>
                </c:pt>
                <c:pt idx="152">
                  <c:v>5.1831051707267761E-2</c:v>
                </c:pt>
                <c:pt idx="153">
                  <c:v>5.0977256149053574E-2</c:v>
                </c:pt>
                <c:pt idx="154">
                  <c:v>5.0668783485889435E-2</c:v>
                </c:pt>
                <c:pt idx="155">
                  <c:v>5.3688950836658478E-2</c:v>
                </c:pt>
                <c:pt idx="156">
                  <c:v>5.1769860088825226E-2</c:v>
                </c:pt>
                <c:pt idx="157">
                  <c:v>5.8519389480352402E-2</c:v>
                </c:pt>
                <c:pt idx="158">
                  <c:v>5.6423407047986984E-2</c:v>
                </c:pt>
                <c:pt idx="159">
                  <c:v>5.4985169321298599E-2</c:v>
                </c:pt>
                <c:pt idx="160">
                  <c:v>5.4173264652490616E-2</c:v>
                </c:pt>
                <c:pt idx="161">
                  <c:v>5.5816080421209335E-2</c:v>
                </c:pt>
                <c:pt idx="162">
                  <c:v>5.505935475230217E-2</c:v>
                </c:pt>
                <c:pt idx="163">
                  <c:v>5.560683086514473E-2</c:v>
                </c:pt>
                <c:pt idx="164">
                  <c:v>5.1961459219455719E-2</c:v>
                </c:pt>
                <c:pt idx="165">
                  <c:v>5.4853759706020355E-2</c:v>
                </c:pt>
                <c:pt idx="166">
                  <c:v>5.244101956486702E-2</c:v>
                </c:pt>
                <c:pt idx="167">
                  <c:v>6.0681819915771484E-2</c:v>
                </c:pt>
                <c:pt idx="168">
                  <c:v>5.7598475366830826E-2</c:v>
                </c:pt>
                <c:pt idx="169">
                  <c:v>6.771310418844223E-2</c:v>
                </c:pt>
                <c:pt idx="170">
                  <c:v>6.9213539361953735E-2</c:v>
                </c:pt>
                <c:pt idx="171">
                  <c:v>7.3899738490581512E-2</c:v>
                </c:pt>
                <c:pt idx="172">
                  <c:v>6.0936052352190018E-2</c:v>
                </c:pt>
                <c:pt idx="173">
                  <c:v>6.8195387721061707E-2</c:v>
                </c:pt>
                <c:pt idx="174">
                  <c:v>6.4880110323429108E-2</c:v>
                </c:pt>
                <c:pt idx="175">
                  <c:v>6.783168762922287E-2</c:v>
                </c:pt>
                <c:pt idx="176">
                  <c:v>6.8659506738185883E-2</c:v>
                </c:pt>
                <c:pt idx="177">
                  <c:v>6.6774867475032806E-2</c:v>
                </c:pt>
                <c:pt idx="178">
                  <c:v>6.4583577215671539E-2</c:v>
                </c:pt>
                <c:pt idx="179">
                  <c:v>7.1057789027690887E-2</c:v>
                </c:pt>
                <c:pt idx="180">
                  <c:v>7.5436979532241821E-2</c:v>
                </c:pt>
                <c:pt idx="181">
                  <c:v>8.4980964660644531E-2</c:v>
                </c:pt>
                <c:pt idx="182">
                  <c:v>8.0056510865688324E-2</c:v>
                </c:pt>
                <c:pt idx="183">
                  <c:v>7.6977565884590149E-2</c:v>
                </c:pt>
                <c:pt idx="184">
                  <c:v>7.2474032640457153E-2</c:v>
                </c:pt>
                <c:pt idx="185">
                  <c:v>7.0781230926513672E-2</c:v>
                </c:pt>
                <c:pt idx="186">
                  <c:v>7.9509995877742767E-2</c:v>
                </c:pt>
                <c:pt idx="187">
                  <c:v>7.7757686376571655E-2</c:v>
                </c:pt>
                <c:pt idx="188">
                  <c:v>6.9195643067359924E-2</c:v>
                </c:pt>
                <c:pt idx="189">
                  <c:v>7.2956271469593048E-2</c:v>
                </c:pt>
                <c:pt idx="190">
                  <c:v>6.9761961698532104E-2</c:v>
                </c:pt>
                <c:pt idx="191">
                  <c:v>7.0280894637107849E-2</c:v>
                </c:pt>
                <c:pt idx="192">
                  <c:v>6.4913332462310791E-2</c:v>
                </c:pt>
                <c:pt idx="193">
                  <c:v>7.7475748956203461E-2</c:v>
                </c:pt>
                <c:pt idx="194">
                  <c:v>7.9607799649238586E-2</c:v>
                </c:pt>
                <c:pt idx="195">
                  <c:v>7.1632213890552521E-2</c:v>
                </c:pt>
                <c:pt idx="196">
                  <c:v>6.9313906133174896E-2</c:v>
                </c:pt>
                <c:pt idx="197">
                  <c:v>6.6617414355278015E-2</c:v>
                </c:pt>
                <c:pt idx="198">
                  <c:v>6.8366728723049164E-2</c:v>
                </c:pt>
                <c:pt idx="199">
                  <c:v>6.6642694175243378E-2</c:v>
                </c:pt>
                <c:pt idx="200">
                  <c:v>5.9645742177963257E-2</c:v>
                </c:pt>
                <c:pt idx="201">
                  <c:v>5.8357700705528259E-2</c:v>
                </c:pt>
                <c:pt idx="202">
                  <c:v>5.7995427399873734E-2</c:v>
                </c:pt>
                <c:pt idx="203">
                  <c:v>6.0757946223020554E-2</c:v>
                </c:pt>
                <c:pt idx="204">
                  <c:v>5.8410082012414932E-2</c:v>
                </c:pt>
                <c:pt idx="205">
                  <c:v>7.3759220540523529E-2</c:v>
                </c:pt>
                <c:pt idx="206">
                  <c:v>7.4256815016269684E-2</c:v>
                </c:pt>
                <c:pt idx="207">
                  <c:v>7.0186033844947815E-2</c:v>
                </c:pt>
                <c:pt idx="208">
                  <c:v>5.9042807668447495E-2</c:v>
                </c:pt>
                <c:pt idx="209">
                  <c:v>6.0068931430578232E-2</c:v>
                </c:pt>
                <c:pt idx="210">
                  <c:v>5.9347536414861679E-2</c:v>
                </c:pt>
                <c:pt idx="211">
                  <c:v>5.8760683983564377E-2</c:v>
                </c:pt>
                <c:pt idx="212">
                  <c:v>5.7981476187705994E-2</c:v>
                </c:pt>
                <c:pt idx="213">
                  <c:v>5.6533597409725189E-2</c:v>
                </c:pt>
                <c:pt idx="214">
                  <c:v>5.2808336913585663E-2</c:v>
                </c:pt>
                <c:pt idx="215">
                  <c:v>4.9753580242395401E-2</c:v>
                </c:pt>
                <c:pt idx="216">
                  <c:v>5.0757844001054764E-2</c:v>
                </c:pt>
                <c:pt idx="217">
                  <c:v>6.4148753881454468E-2</c:v>
                </c:pt>
                <c:pt idx="218">
                  <c:v>5.4660040885210037E-2</c:v>
                </c:pt>
                <c:pt idx="219">
                  <c:v>5.8034136891365051E-2</c:v>
                </c:pt>
                <c:pt idx="220">
                  <c:v>5.8550722897052765E-2</c:v>
                </c:pt>
                <c:pt idx="221">
                  <c:v>4.208754375576973E-2</c:v>
                </c:pt>
                <c:pt idx="222">
                  <c:v>7.1942448616027832E-2</c:v>
                </c:pt>
                <c:pt idx="223">
                  <c:v>5.4243855178356171E-2</c:v>
                </c:pt>
                <c:pt idx="224">
                  <c:v>4.7227416187524796E-2</c:v>
                </c:pt>
                <c:pt idx="225">
                  <c:v>5.4871357977390289E-2</c:v>
                </c:pt>
                <c:pt idx="226">
                  <c:v>5.9357441961765289E-2</c:v>
                </c:pt>
                <c:pt idx="227">
                  <c:v>6.2079817056655884E-2</c:v>
                </c:pt>
                <c:pt idx="228">
                  <c:v>6.3876353204250336E-2</c:v>
                </c:pt>
                <c:pt idx="229">
                  <c:v>5.6909460574388504E-2</c:v>
                </c:pt>
                <c:pt idx="230">
                  <c:v>5.0106894224882126E-2</c:v>
                </c:pt>
                <c:pt idx="231">
                  <c:v>5.0966851413249969E-2</c:v>
                </c:pt>
                <c:pt idx="232">
                  <c:v>5.3870294243097305E-2</c:v>
                </c:pt>
                <c:pt idx="233">
                  <c:v>4.9661397933959961E-2</c:v>
                </c:pt>
                <c:pt idx="234">
                  <c:v>5.2072539925575256E-2</c:v>
                </c:pt>
                <c:pt idx="235">
                  <c:v>5.3941350430250168E-2</c:v>
                </c:pt>
                <c:pt idx="236">
                  <c:v>4.9922198057174683E-2</c:v>
                </c:pt>
                <c:pt idx="237">
                  <c:v>5.15609011054039E-2</c:v>
                </c:pt>
                <c:pt idx="238">
                  <c:v>5.3317379206418991E-2</c:v>
                </c:pt>
                <c:pt idx="239">
                  <c:v>6.5533317625522614E-2</c:v>
                </c:pt>
                <c:pt idx="240">
                  <c:v>4.9917943775653839E-2</c:v>
                </c:pt>
                <c:pt idx="241">
                  <c:v>5.8025818318128586E-2</c:v>
                </c:pt>
                <c:pt idx="242">
                  <c:v>5.6522902101278305E-2</c:v>
                </c:pt>
                <c:pt idx="243">
                  <c:v>5.0268817692995071E-2</c:v>
                </c:pt>
                <c:pt idx="244">
                  <c:v>5.2982784807682037E-2</c:v>
                </c:pt>
                <c:pt idx="245">
                  <c:v>5.6560784578323364E-2</c:v>
                </c:pt>
                <c:pt idx="246">
                  <c:v>4.6429507434368134E-2</c:v>
                </c:pt>
                <c:pt idx="247">
                  <c:v>4.9344327300786972E-2</c:v>
                </c:pt>
                <c:pt idx="248">
                  <c:v>4.4438529759645462E-2</c:v>
                </c:pt>
                <c:pt idx="249">
                  <c:v>4.7474212944507599E-2</c:v>
                </c:pt>
                <c:pt idx="250">
                  <c:v>4.7568287700414658E-2</c:v>
                </c:pt>
                <c:pt idx="251">
                  <c:v>5.4840892553329468E-2</c:v>
                </c:pt>
                <c:pt idx="252">
                  <c:v>4.9277711659669876E-2</c:v>
                </c:pt>
                <c:pt idx="253">
                  <c:v>5.0149906426668167E-2</c:v>
                </c:pt>
                <c:pt idx="254">
                  <c:v>4.5710626989603043E-2</c:v>
                </c:pt>
                <c:pt idx="255">
                  <c:v>4.7816768288612366E-2</c:v>
                </c:pt>
                <c:pt idx="256">
                  <c:v>4.8764713108539581E-2</c:v>
                </c:pt>
                <c:pt idx="257">
                  <c:v>4.6924944967031479E-2</c:v>
                </c:pt>
                <c:pt idx="258">
                  <c:v>4.4360607862472534E-2</c:v>
                </c:pt>
                <c:pt idx="259">
                  <c:v>4.2677145451307297E-2</c:v>
                </c:pt>
                <c:pt idx="260">
                  <c:v>4.7075606882572174E-2</c:v>
                </c:pt>
                <c:pt idx="261">
                  <c:v>4.0476497262716293E-2</c:v>
                </c:pt>
                <c:pt idx="262">
                  <c:v>4.0159575641155243E-2</c:v>
                </c:pt>
                <c:pt idx="263">
                  <c:v>4.6833064407110214E-2</c:v>
                </c:pt>
                <c:pt idx="264">
                  <c:v>5.0512038171291351E-2</c:v>
                </c:pt>
                <c:pt idx="265">
                  <c:v>4.6572331339120865E-2</c:v>
                </c:pt>
                <c:pt idx="266">
                  <c:v>4.4351134449243546E-2</c:v>
                </c:pt>
                <c:pt idx="267">
                  <c:v>4.3501541018486023E-2</c:v>
                </c:pt>
                <c:pt idx="268">
                  <c:v>4.8066876828670502E-2</c:v>
                </c:pt>
                <c:pt idx="269">
                  <c:v>4.2733889073133469E-2</c:v>
                </c:pt>
                <c:pt idx="270">
                  <c:v>4.1149575263261795E-2</c:v>
                </c:pt>
                <c:pt idx="271">
                  <c:v>4.1965615004301071E-2</c:v>
                </c:pt>
                <c:pt idx="272">
                  <c:v>4.0960453450679779E-2</c:v>
                </c:pt>
                <c:pt idx="273">
                  <c:v>3.8129132241010666E-2</c:v>
                </c:pt>
                <c:pt idx="274">
                  <c:v>3.6592178046703339E-2</c:v>
                </c:pt>
                <c:pt idx="275">
                  <c:v>4.7049336135387421E-2</c:v>
                </c:pt>
                <c:pt idx="276">
                  <c:v>4.9404926598072052E-2</c:v>
                </c:pt>
                <c:pt idx="277">
                  <c:v>4.4953003525733948E-2</c:v>
                </c:pt>
                <c:pt idx="278">
                  <c:v>3.771025687456131E-2</c:v>
                </c:pt>
                <c:pt idx="279">
                  <c:v>3.9215687662363052E-2</c:v>
                </c:pt>
                <c:pt idx="280">
                  <c:v>4.5578230172395706E-2</c:v>
                </c:pt>
                <c:pt idx="281">
                  <c:v>4.1002277284860611E-2</c:v>
                </c:pt>
                <c:pt idx="282">
                  <c:v>4.6703297644853592E-2</c:v>
                </c:pt>
                <c:pt idx="283">
                  <c:v>4.0994998067617416E-2</c:v>
                </c:pt>
                <c:pt idx="284">
                  <c:v>4.0902085602283478E-2</c:v>
                </c:pt>
                <c:pt idx="285">
                  <c:v>3.8482990115880966E-2</c:v>
                </c:pt>
                <c:pt idx="286">
                  <c:v>3.5974245518445969E-2</c:v>
                </c:pt>
                <c:pt idx="287">
                  <c:v>4.6541973948478699E-2</c:v>
                </c:pt>
                <c:pt idx="288">
                  <c:v>4.586004838347435E-2</c:v>
                </c:pt>
                <c:pt idx="289">
                  <c:v>5.2389577031135559E-2</c:v>
                </c:pt>
                <c:pt idx="290">
                  <c:v>4.8538334667682648E-2</c:v>
                </c:pt>
                <c:pt idx="291">
                  <c:v>5.0736725330352783E-2</c:v>
                </c:pt>
                <c:pt idx="292">
                  <c:v>4.8470266163349152E-2</c:v>
                </c:pt>
                <c:pt idx="293">
                  <c:v>4.7325808554887772E-2</c:v>
                </c:pt>
                <c:pt idx="294">
                  <c:v>4.8458639532327652E-2</c:v>
                </c:pt>
                <c:pt idx="295">
                  <c:v>4.7515951097011566E-2</c:v>
                </c:pt>
                <c:pt idx="296">
                  <c:v>4.7646123915910721E-2</c:v>
                </c:pt>
                <c:pt idx="297">
                  <c:v>5.3042806684970856E-2</c:v>
                </c:pt>
                <c:pt idx="298">
                  <c:v>5.5600322782993317E-2</c:v>
                </c:pt>
                <c:pt idx="299">
                  <c:v>6.2694482505321503E-2</c:v>
                </c:pt>
                <c:pt idx="300">
                  <c:v>5.8721333742141724E-2</c:v>
                </c:pt>
                <c:pt idx="301">
                  <c:v>5.9857092797756195E-2</c:v>
                </c:pt>
                <c:pt idx="302">
                  <c:v>5.9128280729055405E-2</c:v>
                </c:pt>
                <c:pt idx="303">
                  <c:v>5.5575013160705566E-2</c:v>
                </c:pt>
                <c:pt idx="304">
                  <c:v>6.0247942805290222E-2</c:v>
                </c:pt>
                <c:pt idx="305">
                  <c:v>6.0340039432048798E-2</c:v>
                </c:pt>
                <c:pt idx="306">
                  <c:v>5.1473077386617661E-2</c:v>
                </c:pt>
                <c:pt idx="307">
                  <c:v>5.4690126329660416E-2</c:v>
                </c:pt>
                <c:pt idx="308">
                  <c:v>4.8433680087327957E-2</c:v>
                </c:pt>
                <c:pt idx="309">
                  <c:v>5.5176272988319397E-2</c:v>
                </c:pt>
                <c:pt idx="310">
                  <c:v>5.4425571113824844E-2</c:v>
                </c:pt>
                <c:pt idx="311">
                  <c:v>6.4378701150417328E-2</c:v>
                </c:pt>
                <c:pt idx="312">
                  <c:v>6.7815959453582764E-2</c:v>
                </c:pt>
                <c:pt idx="313">
                  <c:v>6.2274366617202759E-2</c:v>
                </c:pt>
                <c:pt idx="314">
                  <c:v>5.4175294935703278E-2</c:v>
                </c:pt>
                <c:pt idx="315">
                  <c:v>6.046845018863678E-2</c:v>
                </c:pt>
                <c:pt idx="316">
                  <c:v>6.2114015221595764E-2</c:v>
                </c:pt>
                <c:pt idx="317">
                  <c:v>6.0938235372304916E-2</c:v>
                </c:pt>
                <c:pt idx="318">
                  <c:v>6.0765881091356277E-2</c:v>
                </c:pt>
                <c:pt idx="319">
                  <c:v>5.6430928409099579E-2</c:v>
                </c:pt>
                <c:pt idx="320">
                  <c:v>5.2026618272066116E-2</c:v>
                </c:pt>
                <c:pt idx="321">
                  <c:v>5.7292882353067398E-2</c:v>
                </c:pt>
                <c:pt idx="322">
                  <c:v>5.3347654640674591E-2</c:v>
                </c:pt>
                <c:pt idx="323">
                  <c:v>6.0580205172300339E-2</c:v>
                </c:pt>
                <c:pt idx="324">
                  <c:v>5.6664291769266129E-2</c:v>
                </c:pt>
                <c:pt idx="325">
                  <c:v>6.3827201724052429E-2</c:v>
                </c:pt>
                <c:pt idx="326">
                  <c:v>5.0837099552154541E-2</c:v>
                </c:pt>
                <c:pt idx="327">
                  <c:v>5.3597297519445419E-2</c:v>
                </c:pt>
                <c:pt idx="328">
                  <c:v>5.8627087622880936E-2</c:v>
                </c:pt>
                <c:pt idx="329">
                  <c:v>5.66059909760952E-2</c:v>
                </c:pt>
                <c:pt idx="330">
                  <c:v>5.4590865969657898E-2</c:v>
                </c:pt>
                <c:pt idx="331">
                  <c:v>5.5130168795585632E-2</c:v>
                </c:pt>
                <c:pt idx="332">
                  <c:v>5.2371654659509659E-2</c:v>
                </c:pt>
                <c:pt idx="333">
                  <c:v>5.1039695739746094E-2</c:v>
                </c:pt>
                <c:pt idx="334">
                  <c:v>5.0097513943910599E-2</c:v>
                </c:pt>
                <c:pt idx="335">
                  <c:v>5.9703294187784195E-2</c:v>
                </c:pt>
                <c:pt idx="336">
                  <c:v>6.2034741044044495E-2</c:v>
                </c:pt>
                <c:pt idx="337">
                  <c:v>5.4169721901416779E-2</c:v>
                </c:pt>
                <c:pt idx="338">
                  <c:v>5.1453351974487305E-2</c:v>
                </c:pt>
                <c:pt idx="339">
                  <c:v>5.0827562808990479E-2</c:v>
                </c:pt>
                <c:pt idx="340">
                  <c:v>5.6803777813911438E-2</c:v>
                </c:pt>
                <c:pt idx="341">
                  <c:v>5.0837598741054535E-2</c:v>
                </c:pt>
                <c:pt idx="342">
                  <c:v>4.9839038401842117E-2</c:v>
                </c:pt>
                <c:pt idx="343">
                  <c:v>5.0392594188451767E-2</c:v>
                </c:pt>
                <c:pt idx="344">
                  <c:v>4.6028561890125275E-2</c:v>
                </c:pt>
                <c:pt idx="345">
                  <c:v>4.9520198255777359E-2</c:v>
                </c:pt>
                <c:pt idx="346">
                  <c:v>4.4520970433950424E-2</c:v>
                </c:pt>
                <c:pt idx="347">
                  <c:v>5.2289940416812897E-2</c:v>
                </c:pt>
                <c:pt idx="348">
                  <c:v>5.0011824816465378E-2</c:v>
                </c:pt>
                <c:pt idx="349">
                  <c:v>4.7258082777261734E-2</c:v>
                </c:pt>
                <c:pt idx="350">
                  <c:v>4.4885050505399704E-2</c:v>
                </c:pt>
                <c:pt idx="351">
                  <c:v>4.7159701585769653E-2</c:v>
                </c:pt>
                <c:pt idx="352">
                  <c:v>4.8410061746835709E-2</c:v>
                </c:pt>
                <c:pt idx="353">
                  <c:v>5.1975294947624207E-2</c:v>
                </c:pt>
                <c:pt idx="354">
                  <c:v>4.7175373882055283E-2</c:v>
                </c:pt>
                <c:pt idx="355">
                  <c:v>4.7848619520664215E-2</c:v>
                </c:pt>
                <c:pt idx="356">
                  <c:v>4.1788600385189056E-2</c:v>
                </c:pt>
                <c:pt idx="357">
                  <c:v>4.977056011557579E-2</c:v>
                </c:pt>
                <c:pt idx="358">
                  <c:v>4.2083434760570526E-2</c:v>
                </c:pt>
                <c:pt idx="359">
                  <c:v>5.0204180181026459E-2</c:v>
                </c:pt>
                <c:pt idx="360">
                  <c:v>5.4621849209070206E-2</c:v>
                </c:pt>
                <c:pt idx="361">
                  <c:v>4.4089607894420624E-2</c:v>
                </c:pt>
                <c:pt idx="362">
                  <c:v>4.4571563601493835E-2</c:v>
                </c:pt>
                <c:pt idx="363">
                  <c:v>4.4727664440870285E-2</c:v>
                </c:pt>
                <c:pt idx="364">
                  <c:v>5.018046498298645E-2</c:v>
                </c:pt>
                <c:pt idx="365">
                  <c:v>5.2064415067434311E-2</c:v>
                </c:pt>
                <c:pt idx="366">
                  <c:v>5.1313832402229309E-2</c:v>
                </c:pt>
                <c:pt idx="367">
                  <c:v>4.7510769218206406E-2</c:v>
                </c:pt>
                <c:pt idx="368">
                  <c:v>4.5186638832092285E-2</c:v>
                </c:pt>
                <c:pt idx="369">
                  <c:v>5.1025331020355225E-2</c:v>
                </c:pt>
                <c:pt idx="370">
                  <c:v>5.2489574998617172E-2</c:v>
                </c:pt>
                <c:pt idx="371">
                  <c:v>5.616205558180809E-2</c:v>
                </c:pt>
                <c:pt idx="372">
                  <c:v>5.6943926960229874E-2</c:v>
                </c:pt>
                <c:pt idx="373">
                  <c:v>4.9523808062076569E-2</c:v>
                </c:pt>
                <c:pt idx="374">
                  <c:v>5.1372356712818146E-2</c:v>
                </c:pt>
                <c:pt idx="375">
                  <c:v>5.3146358579397202E-2</c:v>
                </c:pt>
                <c:pt idx="376">
                  <c:v>5.9261035174131393E-2</c:v>
                </c:pt>
                <c:pt idx="377">
                  <c:v>5.8318637311458588E-2</c:v>
                </c:pt>
                <c:pt idx="378">
                  <c:v>5.9748049825429916E-2</c:v>
                </c:pt>
                <c:pt idx="379">
                  <c:v>6.090134009718895E-2</c:v>
                </c:pt>
                <c:pt idx="380">
                  <c:v>6.1019029468297958E-2</c:v>
                </c:pt>
                <c:pt idx="381">
                  <c:v>6.4235694706439972E-2</c:v>
                </c:pt>
                <c:pt idx="382">
                  <c:v>6.8389251828193665E-2</c:v>
                </c:pt>
                <c:pt idx="383">
                  <c:v>8.5625141859054565E-2</c:v>
                </c:pt>
                <c:pt idx="384">
                  <c:v>8.8152587413787842E-2</c:v>
                </c:pt>
                <c:pt idx="385">
                  <c:v>9.6335075795650482E-2</c:v>
                </c:pt>
                <c:pt idx="386">
                  <c:v>8.5710860788822174E-2</c:v>
                </c:pt>
                <c:pt idx="387">
                  <c:v>8.9865259826183319E-2</c:v>
                </c:pt>
                <c:pt idx="388">
                  <c:v>9.5434702932834625E-2</c:v>
                </c:pt>
                <c:pt idx="389">
                  <c:v>9.0348117053508759E-2</c:v>
                </c:pt>
                <c:pt idx="390">
                  <c:v>9.4104588031768799E-2</c:v>
                </c:pt>
                <c:pt idx="391">
                  <c:v>9.2972181737422943E-2</c:v>
                </c:pt>
                <c:pt idx="392">
                  <c:v>9.077705442905426E-2</c:v>
                </c:pt>
                <c:pt idx="393">
                  <c:v>8.8054768741130829E-2</c:v>
                </c:pt>
                <c:pt idx="394">
                  <c:v>9.3598507344722748E-2</c:v>
                </c:pt>
                <c:pt idx="395">
                  <c:v>9.9302716553211212E-2</c:v>
                </c:pt>
                <c:pt idx="396">
                  <c:v>0.10312805324792862</c:v>
                </c:pt>
                <c:pt idx="397">
                  <c:v>9.5021538436412811E-2</c:v>
                </c:pt>
                <c:pt idx="398">
                  <c:v>9.3726843595504761E-2</c:v>
                </c:pt>
                <c:pt idx="399">
                  <c:v>8.8390499353408813E-2</c:v>
                </c:pt>
                <c:pt idx="400">
                  <c:v>9.5574788749217987E-2</c:v>
                </c:pt>
                <c:pt idx="401">
                  <c:v>9.5586501061916351E-2</c:v>
                </c:pt>
                <c:pt idx="402">
                  <c:v>8.813060075044632E-2</c:v>
                </c:pt>
                <c:pt idx="403">
                  <c:v>8.4466367959976196E-2</c:v>
                </c:pt>
                <c:pt idx="404">
                  <c:v>8.9501276612281799E-2</c:v>
                </c:pt>
                <c:pt idx="405">
                  <c:v>9.1754339635372162E-2</c:v>
                </c:pt>
                <c:pt idx="406">
                  <c:v>8.4815837442874908E-2</c:v>
                </c:pt>
                <c:pt idx="407">
                  <c:v>9.0381123125553131E-2</c:v>
                </c:pt>
                <c:pt idx="408">
                  <c:v>9.2653371393680573E-2</c:v>
                </c:pt>
                <c:pt idx="409">
                  <c:v>8.9305132627487183E-2</c:v>
                </c:pt>
                <c:pt idx="410">
                  <c:v>8.3493515849113464E-2</c:v>
                </c:pt>
                <c:pt idx="411">
                  <c:v>8.6801715195178986E-2</c:v>
                </c:pt>
                <c:pt idx="412">
                  <c:v>9.1896511614322662E-2</c:v>
                </c:pt>
                <c:pt idx="413">
                  <c:v>9.2986695468425751E-2</c:v>
                </c:pt>
                <c:pt idx="414">
                  <c:v>9.1436497867107391E-2</c:v>
                </c:pt>
                <c:pt idx="415">
                  <c:v>8.4021545946598053E-2</c:v>
                </c:pt>
                <c:pt idx="416">
                  <c:v>8.2622140645980835E-2</c:v>
                </c:pt>
                <c:pt idx="417">
                  <c:v>7.7952370047569275E-2</c:v>
                </c:pt>
                <c:pt idx="418">
                  <c:v>8.0059856176376343E-2</c:v>
                </c:pt>
                <c:pt idx="419">
                  <c:v>8.8678538799285889E-2</c:v>
                </c:pt>
                <c:pt idx="420">
                  <c:v>8.2594029605388641E-2</c:v>
                </c:pt>
                <c:pt idx="421">
                  <c:v>7.9542659223079681E-2</c:v>
                </c:pt>
                <c:pt idx="422">
                  <c:v>7.3913045227527618E-2</c:v>
                </c:pt>
                <c:pt idx="423">
                  <c:v>7.7950999140739441E-2</c:v>
                </c:pt>
                <c:pt idx="424">
                  <c:v>8.5380837321281433E-2</c:v>
                </c:pt>
                <c:pt idx="425">
                  <c:v>8.5152015089988708E-2</c:v>
                </c:pt>
                <c:pt idx="426">
                  <c:v>7.9005390405654907E-2</c:v>
                </c:pt>
                <c:pt idx="427">
                  <c:v>7.3115289211273193E-2</c:v>
                </c:pt>
                <c:pt idx="428">
                  <c:v>7.2758451104164124E-2</c:v>
                </c:pt>
                <c:pt idx="429">
                  <c:v>7.1052312850952148E-2</c:v>
                </c:pt>
                <c:pt idx="430">
                  <c:v>7.1104384958744049E-2</c:v>
                </c:pt>
                <c:pt idx="431">
                  <c:v>8.5721313953399658E-2</c:v>
                </c:pt>
                <c:pt idx="432">
                  <c:v>7.8461736440658569E-2</c:v>
                </c:pt>
                <c:pt idx="433">
                  <c:v>7.4974924325942993E-2</c:v>
                </c:pt>
                <c:pt idx="434">
                  <c:v>6.669924408197403E-2</c:v>
                </c:pt>
                <c:pt idx="435">
                  <c:v>7.3516711592674255E-2</c:v>
                </c:pt>
                <c:pt idx="436">
                  <c:v>7.4132077395915985E-2</c:v>
                </c:pt>
                <c:pt idx="437">
                  <c:v>6.9098383188247681E-2</c:v>
                </c:pt>
                <c:pt idx="438">
                  <c:v>6.9595195353031158E-2</c:v>
                </c:pt>
                <c:pt idx="439">
                  <c:v>6.7384772002696991E-2</c:v>
                </c:pt>
                <c:pt idx="440">
                  <c:v>6.8102672696113586E-2</c:v>
                </c:pt>
                <c:pt idx="441">
                  <c:v>6.8778395652770996E-2</c:v>
                </c:pt>
                <c:pt idx="442">
                  <c:v>6.1976123601198196E-2</c:v>
                </c:pt>
                <c:pt idx="443">
                  <c:v>7.4740655720233917E-2</c:v>
                </c:pt>
                <c:pt idx="444">
                  <c:v>6.9585613906383514E-2</c:v>
                </c:pt>
                <c:pt idx="445">
                  <c:v>6.9419354200363159E-2</c:v>
                </c:pt>
                <c:pt idx="446">
                  <c:v>5.6432269513607025E-2</c:v>
                </c:pt>
                <c:pt idx="447">
                  <c:v>6.1942517757415771E-2</c:v>
                </c:pt>
                <c:pt idx="448">
                  <c:v>6.4022809267044067E-2</c:v>
                </c:pt>
                <c:pt idx="449">
                  <c:v>6.3922397792339325E-2</c:v>
                </c:pt>
                <c:pt idx="450">
                  <c:v>6.4321607351303101E-2</c:v>
                </c:pt>
                <c:pt idx="451">
                  <c:v>5.7407870888710022E-2</c:v>
                </c:pt>
                <c:pt idx="452">
                  <c:v>5.9520959854125977E-2</c:v>
                </c:pt>
                <c:pt idx="453">
                  <c:v>5.6610990315675735E-2</c:v>
                </c:pt>
                <c:pt idx="454">
                  <c:v>5.2981894463300705E-2</c:v>
                </c:pt>
                <c:pt idx="455">
                  <c:v>6.4499877393245697E-2</c:v>
                </c:pt>
                <c:pt idx="456">
                  <c:v>5.7398289442062378E-2</c:v>
                </c:pt>
                <c:pt idx="457">
                  <c:v>5.3557261824607849E-2</c:v>
                </c:pt>
                <c:pt idx="458">
                  <c:v>4.5393858104944229E-2</c:v>
                </c:pt>
                <c:pt idx="459">
                  <c:v>5.3780201822519302E-2</c:v>
                </c:pt>
                <c:pt idx="460">
                  <c:v>5.7037342339754105E-2</c:v>
                </c:pt>
                <c:pt idx="461">
                  <c:v>6.0168154537677765E-2</c:v>
                </c:pt>
                <c:pt idx="462">
                  <c:v>5.3945787250995636E-2</c:v>
                </c:pt>
                <c:pt idx="463">
                  <c:v>4.8685621470212936E-2</c:v>
                </c:pt>
                <c:pt idx="464">
                  <c:v>4.8172324895858765E-2</c:v>
                </c:pt>
                <c:pt idx="465">
                  <c:v>4.6297531574964523E-2</c:v>
                </c:pt>
                <c:pt idx="466">
                  <c:v>4.72068190574646E-2</c:v>
                </c:pt>
                <c:pt idx="467">
                  <c:v>5.8390252292156219E-2</c:v>
                </c:pt>
                <c:pt idx="468">
                  <c:v>5.5039789527654648E-2</c:v>
                </c:pt>
                <c:pt idx="469">
                  <c:v>4.7568429261445999E-2</c:v>
                </c:pt>
                <c:pt idx="470">
                  <c:v>4.3820973485708237E-2</c:v>
                </c:pt>
                <c:pt idx="471">
                  <c:v>4.8234052956104279E-2</c:v>
                </c:pt>
                <c:pt idx="472">
                  <c:v>5.6053809821605682E-2</c:v>
                </c:pt>
                <c:pt idx="473">
                  <c:v>5.2693206816911697E-2</c:v>
                </c:pt>
                <c:pt idx="474">
                  <c:v>5.1914341747760773E-2</c:v>
                </c:pt>
                <c:pt idx="475">
                  <c:v>5.0448141992092133E-2</c:v>
                </c:pt>
                <c:pt idx="476">
                  <c:v>4.8048436641693115E-2</c:v>
                </c:pt>
                <c:pt idx="477">
                  <c:v>4.3943148106336594E-2</c:v>
                </c:pt>
                <c:pt idx="478">
                  <c:v>4.6073887497186661E-2</c:v>
                </c:pt>
                <c:pt idx="479">
                  <c:v>4.7296363860368729E-2</c:v>
                </c:pt>
                <c:pt idx="480">
                  <c:v>4.8222314566373825E-2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B8-42DC-B1D9-593FFEE4F5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unemp2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solidFill>
                  <a:srgbClr val="FF0000"/>
                </a:solidFill>
              </a:ln>
            </c:spPr>
          </c:marker>
          <c:trendline>
            <c:spPr>
              <a:ln w="38100">
                <a:solidFill>
                  <a:srgbClr val="C00000"/>
                </a:solidFill>
              </a:ln>
            </c:spPr>
            <c:trendlineType val="movingAvg"/>
            <c:period val="6"/>
            <c:dispRSqr val="0"/>
            <c:dispEq val="0"/>
          </c:trendline>
          <c:xVal>
            <c:numRef>
              <c:f>Sheet1!$A$2:$A$482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Sheet1!$C$2:$C$482</c:f>
              <c:numCache>
                <c:formatCode>General</c:formatCode>
                <c:ptCount val="481"/>
                <c:pt idx="0">
                  <c:v>8.1964008510112762E-2</c:v>
                </c:pt>
                <c:pt idx="1">
                  <c:v>7.7390223741531372E-2</c:v>
                </c:pt>
                <c:pt idx="2">
                  <c:v>7.1469739079475403E-2</c:v>
                </c:pt>
                <c:pt idx="3">
                  <c:v>6.4658336341381073E-2</c:v>
                </c:pt>
                <c:pt idx="4">
                  <c:v>8.1527203321456909E-2</c:v>
                </c:pt>
                <c:pt idx="5">
                  <c:v>8.380628377199173E-2</c:v>
                </c:pt>
                <c:pt idx="6">
                  <c:v>7.2452828288078308E-2</c:v>
                </c:pt>
                <c:pt idx="7">
                  <c:v>7.1644045412540436E-2</c:v>
                </c:pt>
                <c:pt idx="8">
                  <c:v>7.363332062959671E-2</c:v>
                </c:pt>
                <c:pt idx="9">
                  <c:v>7.2855465114116669E-2</c:v>
                </c:pt>
                <c:pt idx="10">
                  <c:v>6.8978376686573029E-2</c:v>
                </c:pt>
                <c:pt idx="11">
                  <c:v>8.036244660615921E-2</c:v>
                </c:pt>
                <c:pt idx="12">
                  <c:v>7.073386013507843E-2</c:v>
                </c:pt>
                <c:pt idx="13">
                  <c:v>7.7420897781848907E-2</c:v>
                </c:pt>
                <c:pt idx="14">
                  <c:v>6.7759700119495392E-2</c:v>
                </c:pt>
                <c:pt idx="15">
                  <c:v>6.1332304030656815E-2</c:v>
                </c:pt>
                <c:pt idx="16">
                  <c:v>6.5945520997047424E-2</c:v>
                </c:pt>
                <c:pt idx="17">
                  <c:v>5.7297568768262863E-2</c:v>
                </c:pt>
                <c:pt idx="18">
                  <c:v>6.0697264969348907E-2</c:v>
                </c:pt>
                <c:pt idx="19">
                  <c:v>6.4104154706001282E-2</c:v>
                </c:pt>
                <c:pt idx="20">
                  <c:v>6.0203187167644501E-2</c:v>
                </c:pt>
                <c:pt idx="21">
                  <c:v>5.6558210402727127E-2</c:v>
                </c:pt>
                <c:pt idx="22">
                  <c:v>5.054522305727005E-2</c:v>
                </c:pt>
                <c:pt idx="23">
                  <c:v>5.3049083799123764E-2</c:v>
                </c:pt>
                <c:pt idx="24">
                  <c:v>5.6753687560558319E-2</c:v>
                </c:pt>
                <c:pt idx="25">
                  <c:v>5.7300407439470291E-2</c:v>
                </c:pt>
                <c:pt idx="26">
                  <c:v>6.1486653983592987E-2</c:v>
                </c:pt>
                <c:pt idx="27">
                  <c:v>6.1439879238605499E-2</c:v>
                </c:pt>
                <c:pt idx="28">
                  <c:v>5.6723471730947495E-2</c:v>
                </c:pt>
                <c:pt idx="29">
                  <c:v>5.5690072476863861E-2</c:v>
                </c:pt>
                <c:pt idx="30">
                  <c:v>5.0286132842302322E-2</c:v>
                </c:pt>
                <c:pt idx="31">
                  <c:v>5.4451368749141693E-2</c:v>
                </c:pt>
                <c:pt idx="32">
                  <c:v>5.4360672831535339E-2</c:v>
                </c:pt>
                <c:pt idx="33">
                  <c:v>5.6914392858743668E-2</c:v>
                </c:pt>
                <c:pt idx="34">
                  <c:v>5.0632912665605545E-2</c:v>
                </c:pt>
                <c:pt idx="35">
                  <c:v>5.6751005351543427E-2</c:v>
                </c:pt>
                <c:pt idx="36">
                  <c:v>5.6726094335317612E-2</c:v>
                </c:pt>
                <c:pt idx="37">
                  <c:v>5.6908577680587769E-2</c:v>
                </c:pt>
                <c:pt idx="38">
                  <c:v>6.3217699527740479E-2</c:v>
                </c:pt>
                <c:pt idx="39">
                  <c:v>6.3762173056602478E-2</c:v>
                </c:pt>
                <c:pt idx="40">
                  <c:v>6.2899671494960785E-2</c:v>
                </c:pt>
                <c:pt idx="41">
                  <c:v>6.4680233597755432E-2</c:v>
                </c:pt>
                <c:pt idx="42">
                  <c:v>7.1443088352680206E-2</c:v>
                </c:pt>
                <c:pt idx="43">
                  <c:v>7.4757091701030731E-2</c:v>
                </c:pt>
                <c:pt idx="44">
                  <c:v>7.7265664935112E-2</c:v>
                </c:pt>
                <c:pt idx="45">
                  <c:v>6.802792102098465E-2</c:v>
                </c:pt>
                <c:pt idx="46">
                  <c:v>6.8635694682598114E-2</c:v>
                </c:pt>
                <c:pt idx="47">
                  <c:v>7.1281418204307556E-2</c:v>
                </c:pt>
                <c:pt idx="48">
                  <c:v>6.9273978471755981E-2</c:v>
                </c:pt>
                <c:pt idx="49">
                  <c:v>7.0915341377258301E-2</c:v>
                </c:pt>
                <c:pt idx="50">
                  <c:v>8.012988418340683E-2</c:v>
                </c:pt>
                <c:pt idx="51">
                  <c:v>7.6810687780380249E-2</c:v>
                </c:pt>
                <c:pt idx="52">
                  <c:v>7.2948649525642395E-2</c:v>
                </c:pt>
                <c:pt idx="53">
                  <c:v>6.6118381917476654E-2</c:v>
                </c:pt>
                <c:pt idx="54">
                  <c:v>6.7862279713153839E-2</c:v>
                </c:pt>
                <c:pt idx="55">
                  <c:v>7.6460294425487518E-2</c:v>
                </c:pt>
                <c:pt idx="56">
                  <c:v>7.0798464119434357E-2</c:v>
                </c:pt>
                <c:pt idx="57">
                  <c:v>6.6527828574180603E-2</c:v>
                </c:pt>
                <c:pt idx="58">
                  <c:v>6.8339988589286804E-2</c:v>
                </c:pt>
                <c:pt idx="59">
                  <c:v>7.1240104734897614E-2</c:v>
                </c:pt>
                <c:pt idx="60">
                  <c:v>7.4488744139671326E-2</c:v>
                </c:pt>
                <c:pt idx="61">
                  <c:v>7.395607978105545E-2</c:v>
                </c:pt>
                <c:pt idx="62">
                  <c:v>9.1229721903800964E-2</c:v>
                </c:pt>
                <c:pt idx="63">
                  <c:v>8.7813824415206909E-2</c:v>
                </c:pt>
                <c:pt idx="64">
                  <c:v>9.7266592085361481E-2</c:v>
                </c:pt>
                <c:pt idx="65">
                  <c:v>8.8326200842857361E-2</c:v>
                </c:pt>
                <c:pt idx="66">
                  <c:v>8.7903499603271484E-2</c:v>
                </c:pt>
                <c:pt idx="67">
                  <c:v>9.045226126909256E-2</c:v>
                </c:pt>
                <c:pt idx="68">
                  <c:v>9.1253012418746948E-2</c:v>
                </c:pt>
                <c:pt idx="69">
                  <c:v>9.0031787753105164E-2</c:v>
                </c:pt>
                <c:pt idx="70">
                  <c:v>8.7164528667926788E-2</c:v>
                </c:pt>
                <c:pt idx="71">
                  <c:v>9.7599104046821594E-2</c:v>
                </c:pt>
                <c:pt idx="72">
                  <c:v>9.6911728382110596E-2</c:v>
                </c:pt>
                <c:pt idx="73">
                  <c:v>0.10707413405179977</c:v>
                </c:pt>
                <c:pt idx="74">
                  <c:v>0.10643564164638519</c:v>
                </c:pt>
                <c:pt idx="75">
                  <c:v>0.11037278920412064</c:v>
                </c:pt>
                <c:pt idx="76">
                  <c:v>0.10852439701557159</c:v>
                </c:pt>
                <c:pt idx="77">
                  <c:v>9.4680726528167725E-2</c:v>
                </c:pt>
                <c:pt idx="78">
                  <c:v>9.259873628616333E-2</c:v>
                </c:pt>
                <c:pt idx="79">
                  <c:v>0.10126582533121109</c:v>
                </c:pt>
                <c:pt idx="80">
                  <c:v>9.0408444404602051E-2</c:v>
                </c:pt>
                <c:pt idx="81">
                  <c:v>9.0732045471668243E-2</c:v>
                </c:pt>
                <c:pt idx="82">
                  <c:v>7.7638305723667145E-2</c:v>
                </c:pt>
                <c:pt idx="83">
                  <c:v>8.4142759442329407E-2</c:v>
                </c:pt>
                <c:pt idx="84">
                  <c:v>7.7716566622257233E-2</c:v>
                </c:pt>
                <c:pt idx="85">
                  <c:v>7.304874062538147E-2</c:v>
                </c:pt>
                <c:pt idx="86">
                  <c:v>8.3709098398685455E-2</c:v>
                </c:pt>
                <c:pt idx="87">
                  <c:v>7.8132279217243195E-2</c:v>
                </c:pt>
                <c:pt idx="88">
                  <c:v>7.1257486939430237E-2</c:v>
                </c:pt>
                <c:pt idx="89">
                  <c:v>8.1463582813739777E-2</c:v>
                </c:pt>
                <c:pt idx="90">
                  <c:v>6.9533288478851318E-2</c:v>
                </c:pt>
                <c:pt idx="91">
                  <c:v>7.3083780705928802E-2</c:v>
                </c:pt>
                <c:pt idx="92">
                  <c:v>6.8250931799411774E-2</c:v>
                </c:pt>
                <c:pt idx="93">
                  <c:v>7.020280510187149E-2</c:v>
                </c:pt>
                <c:pt idx="94">
                  <c:v>6.7989669740200043E-2</c:v>
                </c:pt>
                <c:pt idx="95">
                  <c:v>6.25E-2</c:v>
                </c:pt>
                <c:pt idx="96">
                  <c:v>6.6498622298240662E-2</c:v>
                </c:pt>
                <c:pt idx="97">
                  <c:v>6.4241044223308563E-2</c:v>
                </c:pt>
                <c:pt idx="98">
                  <c:v>7.2313584387302399E-2</c:v>
                </c:pt>
                <c:pt idx="99">
                  <c:v>7.5414426624774933E-2</c:v>
                </c:pt>
                <c:pt idx="100">
                  <c:v>7.6211400330066681E-2</c:v>
                </c:pt>
                <c:pt idx="101">
                  <c:v>6.9858156144618988E-2</c:v>
                </c:pt>
                <c:pt idx="102">
                  <c:v>7.1992568671703339E-2</c:v>
                </c:pt>
                <c:pt idx="103">
                  <c:v>6.9381602108478546E-2</c:v>
                </c:pt>
                <c:pt idx="104">
                  <c:v>6.4317286014556885E-2</c:v>
                </c:pt>
                <c:pt idx="105">
                  <c:v>6.5504670143127441E-2</c:v>
                </c:pt>
                <c:pt idx="106">
                  <c:v>6.5139263868331909E-2</c:v>
                </c:pt>
                <c:pt idx="107">
                  <c:v>5.9356693178415298E-2</c:v>
                </c:pt>
                <c:pt idx="108">
                  <c:v>6.7347437143325806E-2</c:v>
                </c:pt>
                <c:pt idx="109">
                  <c:v>7.201039046049118E-2</c:v>
                </c:pt>
                <c:pt idx="110">
                  <c:v>7.673267275094986E-2</c:v>
                </c:pt>
                <c:pt idx="111">
                  <c:v>6.3757605850696564E-2</c:v>
                </c:pt>
                <c:pt idx="112">
                  <c:v>6.4399093389511108E-2</c:v>
                </c:pt>
                <c:pt idx="113">
                  <c:v>6.9804094731807709E-2</c:v>
                </c:pt>
                <c:pt idx="114">
                  <c:v>6.7355744540691376E-2</c:v>
                </c:pt>
                <c:pt idx="115">
                  <c:v>5.9359662234783173E-2</c:v>
                </c:pt>
                <c:pt idx="116">
                  <c:v>6.0456011444330215E-2</c:v>
                </c:pt>
                <c:pt idx="117">
                  <c:v>6.2205467373132706E-2</c:v>
                </c:pt>
                <c:pt idx="118">
                  <c:v>6.7232757806777954E-2</c:v>
                </c:pt>
                <c:pt idx="119">
                  <c:v>6.4226597547531128E-2</c:v>
                </c:pt>
                <c:pt idx="120">
                  <c:v>6.7515619099140167E-2</c:v>
                </c:pt>
                <c:pt idx="121">
                  <c:v>6.5423764288425446E-2</c:v>
                </c:pt>
                <c:pt idx="122">
                  <c:v>7.3292940855026245E-2</c:v>
                </c:pt>
                <c:pt idx="123">
                  <c:v>5.7400047779083252E-2</c:v>
                </c:pt>
                <c:pt idx="124">
                  <c:v>6.6450744867324829E-2</c:v>
                </c:pt>
                <c:pt idx="125">
                  <c:v>5.2812859416007996E-2</c:v>
                </c:pt>
                <c:pt idx="126">
                  <c:v>5.6651376187801361E-2</c:v>
                </c:pt>
                <c:pt idx="127">
                  <c:v>5.9160087257623672E-2</c:v>
                </c:pt>
                <c:pt idx="128">
                  <c:v>5.2196502685546875E-2</c:v>
                </c:pt>
                <c:pt idx="129">
                  <c:v>5.0044983625411987E-2</c:v>
                </c:pt>
                <c:pt idx="130">
                  <c:v>5.6400362402200699E-2</c:v>
                </c:pt>
                <c:pt idx="131">
                  <c:v>4.9816343933343887E-2</c:v>
                </c:pt>
                <c:pt idx="132">
                  <c:v>5.4754707962274551E-2</c:v>
                </c:pt>
                <c:pt idx="133">
                  <c:v>5.8600686490535736E-2</c:v>
                </c:pt>
                <c:pt idx="134">
                  <c:v>5.6397110223770142E-2</c:v>
                </c:pt>
                <c:pt idx="135">
                  <c:v>5.4461613297462463E-2</c:v>
                </c:pt>
                <c:pt idx="136">
                  <c:v>5.2631579339504242E-2</c:v>
                </c:pt>
                <c:pt idx="137">
                  <c:v>5.7080399245023727E-2</c:v>
                </c:pt>
                <c:pt idx="138">
                  <c:v>4.9501337110996246E-2</c:v>
                </c:pt>
                <c:pt idx="139">
                  <c:v>4.8921041190624237E-2</c:v>
                </c:pt>
                <c:pt idx="140">
                  <c:v>4.6205028891563416E-2</c:v>
                </c:pt>
                <c:pt idx="141">
                  <c:v>4.7050129622220993E-2</c:v>
                </c:pt>
                <c:pt idx="142">
                  <c:v>4.6844661235809326E-2</c:v>
                </c:pt>
                <c:pt idx="143">
                  <c:v>4.8318333923816681E-2</c:v>
                </c:pt>
                <c:pt idx="144">
                  <c:v>5.7512760162353516E-2</c:v>
                </c:pt>
                <c:pt idx="145">
                  <c:v>5.5741775780916214E-2</c:v>
                </c:pt>
                <c:pt idx="146">
                  <c:v>5.0942689180374146E-2</c:v>
                </c:pt>
                <c:pt idx="147">
                  <c:v>4.5276831835508347E-2</c:v>
                </c:pt>
                <c:pt idx="148">
                  <c:v>4.8876848071813583E-2</c:v>
                </c:pt>
                <c:pt idx="149">
                  <c:v>4.97296042740345E-2</c:v>
                </c:pt>
                <c:pt idx="150">
                  <c:v>5.0644461065530777E-2</c:v>
                </c:pt>
                <c:pt idx="151">
                  <c:v>4.4876933097839355E-2</c:v>
                </c:pt>
                <c:pt idx="152">
                  <c:v>4.5361321419477463E-2</c:v>
                </c:pt>
                <c:pt idx="153">
                  <c:v>4.5564934611320496E-2</c:v>
                </c:pt>
                <c:pt idx="154">
                  <c:v>5.2371654659509659E-2</c:v>
                </c:pt>
                <c:pt idx="155">
                  <c:v>5.0164088606834412E-2</c:v>
                </c:pt>
                <c:pt idx="156">
                  <c:v>5.6623805314302444E-2</c:v>
                </c:pt>
                <c:pt idx="157">
                  <c:v>5.2631579339504242E-2</c:v>
                </c:pt>
                <c:pt idx="158">
                  <c:v>5.2145056426525116E-2</c:v>
                </c:pt>
                <c:pt idx="159">
                  <c:v>4.6798601746559143E-2</c:v>
                </c:pt>
                <c:pt idx="160">
                  <c:v>4.9236379563808441E-2</c:v>
                </c:pt>
                <c:pt idx="161">
                  <c:v>5.4518550634384155E-2</c:v>
                </c:pt>
                <c:pt idx="162">
                  <c:v>5.4493743926286697E-2</c:v>
                </c:pt>
                <c:pt idx="163">
                  <c:v>5.3078554570674896E-2</c:v>
                </c:pt>
                <c:pt idx="164">
                  <c:v>5.3525112569332123E-2</c:v>
                </c:pt>
                <c:pt idx="165">
                  <c:v>5.0214044749736786E-2</c:v>
                </c:pt>
                <c:pt idx="166">
                  <c:v>5.3983353078365326E-2</c:v>
                </c:pt>
                <c:pt idx="167">
                  <c:v>5.9995420277118683E-2</c:v>
                </c:pt>
                <c:pt idx="168">
                  <c:v>6.890694797039032E-2</c:v>
                </c:pt>
                <c:pt idx="169">
                  <c:v>6.6173069179058075E-2</c:v>
                </c:pt>
                <c:pt idx="170">
                  <c:v>6.5973043441772461E-2</c:v>
                </c:pt>
                <c:pt idx="171">
                  <c:v>6.4201638102531433E-2</c:v>
                </c:pt>
                <c:pt idx="172">
                  <c:v>5.9327002614736557E-2</c:v>
                </c:pt>
                <c:pt idx="173">
                  <c:v>7.034696638584137E-2</c:v>
                </c:pt>
                <c:pt idx="174">
                  <c:v>6.4290791749954224E-2</c:v>
                </c:pt>
                <c:pt idx="175">
                  <c:v>6.1322975903749466E-2</c:v>
                </c:pt>
                <c:pt idx="176">
                  <c:v>6.2202095985412598E-2</c:v>
                </c:pt>
                <c:pt idx="177">
                  <c:v>6.0868546366691589E-2</c:v>
                </c:pt>
                <c:pt idx="178">
                  <c:v>6.3907988369464874E-2</c:v>
                </c:pt>
                <c:pt idx="179">
                  <c:v>6.8876348435878754E-2</c:v>
                </c:pt>
                <c:pt idx="180">
                  <c:v>8.1842631101608276E-2</c:v>
                </c:pt>
                <c:pt idx="181">
                  <c:v>8.1252329051494598E-2</c:v>
                </c:pt>
                <c:pt idx="182">
                  <c:v>7.2041988372802734E-2</c:v>
                </c:pt>
                <c:pt idx="183">
                  <c:v>7.2420753538608551E-2</c:v>
                </c:pt>
                <c:pt idx="184">
                  <c:v>7.1886882185935974E-2</c:v>
                </c:pt>
                <c:pt idx="185">
                  <c:v>7.4911095201969147E-2</c:v>
                </c:pt>
                <c:pt idx="186">
                  <c:v>7.3435135185718536E-2</c:v>
                </c:pt>
                <c:pt idx="187">
                  <c:v>7.2255991399288177E-2</c:v>
                </c:pt>
                <c:pt idx="188">
                  <c:v>6.7847311496734619E-2</c:v>
                </c:pt>
                <c:pt idx="189">
                  <c:v>6.5073840320110321E-2</c:v>
                </c:pt>
                <c:pt idx="190">
                  <c:v>6.7588508129119873E-2</c:v>
                </c:pt>
                <c:pt idx="191">
                  <c:v>7.0951879024505615E-2</c:v>
                </c:pt>
                <c:pt idx="192">
                  <c:v>7.5151517987251282E-2</c:v>
                </c:pt>
                <c:pt idx="193">
                  <c:v>7.3953434824943542E-2</c:v>
                </c:pt>
                <c:pt idx="194">
                  <c:v>7.277437299489975E-2</c:v>
                </c:pt>
                <c:pt idx="195">
                  <c:v>6.4972430467605591E-2</c:v>
                </c:pt>
                <c:pt idx="196">
                  <c:v>6.7688681185245514E-2</c:v>
                </c:pt>
                <c:pt idx="197">
                  <c:v>7.1411162614822388E-2</c:v>
                </c:pt>
                <c:pt idx="198">
                  <c:v>6.7301817238330841E-2</c:v>
                </c:pt>
                <c:pt idx="199">
                  <c:v>6.0721296817064285E-2</c:v>
                </c:pt>
                <c:pt idx="200">
                  <c:v>5.6788593530654907E-2</c:v>
                </c:pt>
                <c:pt idx="201">
                  <c:v>5.456789955496788E-2</c:v>
                </c:pt>
                <c:pt idx="202">
                  <c:v>5.6427095085382462E-2</c:v>
                </c:pt>
                <c:pt idx="203">
                  <c:v>5.56795634329319E-2</c:v>
                </c:pt>
                <c:pt idx="204">
                  <c:v>6.9719173014163971E-2</c:v>
                </c:pt>
                <c:pt idx="205">
                  <c:v>6.6347122192382813E-2</c:v>
                </c:pt>
                <c:pt idx="206">
                  <c:v>6.7591205239295959E-2</c:v>
                </c:pt>
                <c:pt idx="207">
                  <c:v>6.1244487762451172E-2</c:v>
                </c:pt>
                <c:pt idx="208">
                  <c:v>5.3360637277364731E-2</c:v>
                </c:pt>
                <c:pt idx="209">
                  <c:v>6.1342880129814148E-2</c:v>
                </c:pt>
                <c:pt idx="210">
                  <c:v>5.8104347437620163E-2</c:v>
                </c:pt>
                <c:pt idx="211">
                  <c:v>5.2764728665351868E-2</c:v>
                </c:pt>
                <c:pt idx="212">
                  <c:v>5.0252493470907211E-2</c:v>
                </c:pt>
                <c:pt idx="213">
                  <c:v>5.3942427039146423E-2</c:v>
                </c:pt>
                <c:pt idx="214">
                  <c:v>5.0240073353052139E-2</c:v>
                </c:pt>
                <c:pt idx="215">
                  <c:v>4.7426600009202957E-2</c:v>
                </c:pt>
                <c:pt idx="216">
                  <c:v>5.9328090399503708E-2</c:v>
                </c:pt>
                <c:pt idx="217">
                  <c:v>5.7467229664325714E-2</c:v>
                </c:pt>
                <c:pt idx="218">
                  <c:v>5.2196130156517029E-2</c:v>
                </c:pt>
                <c:pt idx="219">
                  <c:v>5.2480574697256088E-2</c:v>
                </c:pt>
                <c:pt idx="220">
                  <c:v>5.5659059435129166E-2</c:v>
                </c:pt>
                <c:pt idx="221">
                  <c:v>4.4673539698123932E-2</c:v>
                </c:pt>
                <c:pt idx="222">
                  <c:v>5.0565537065267563E-2</c:v>
                </c:pt>
                <c:pt idx="223">
                  <c:v>4.9379684031009674E-2</c:v>
                </c:pt>
                <c:pt idx="224">
                  <c:v>4.8010107129812241E-2</c:v>
                </c:pt>
                <c:pt idx="225">
                  <c:v>5.2514519542455673E-2</c:v>
                </c:pt>
                <c:pt idx="226">
                  <c:v>6.7381091415882111E-2</c:v>
                </c:pt>
                <c:pt idx="227">
                  <c:v>5.597493052482605E-2</c:v>
                </c:pt>
                <c:pt idx="228">
                  <c:v>5.7433359324932098E-2</c:v>
                </c:pt>
                <c:pt idx="229">
                  <c:v>5.4024256765842438E-2</c:v>
                </c:pt>
                <c:pt idx="230">
                  <c:v>5.2942756563425064E-2</c:v>
                </c:pt>
                <c:pt idx="231">
                  <c:v>5.1359932869672775E-2</c:v>
                </c:pt>
                <c:pt idx="232">
                  <c:v>5.210394412279129E-2</c:v>
                </c:pt>
                <c:pt idx="233">
                  <c:v>4.746406152844429E-2</c:v>
                </c:pt>
                <c:pt idx="234">
                  <c:v>4.9070045351982117E-2</c:v>
                </c:pt>
                <c:pt idx="235">
                  <c:v>4.6716317534446716E-2</c:v>
                </c:pt>
                <c:pt idx="236">
                  <c:v>5.0288867205381393E-2</c:v>
                </c:pt>
                <c:pt idx="237">
                  <c:v>4.8372454941272736E-2</c:v>
                </c:pt>
                <c:pt idx="238">
                  <c:v>5.9039086103439331E-2</c:v>
                </c:pt>
                <c:pt idx="239">
                  <c:v>5.7375915348529816E-2</c:v>
                </c:pt>
                <c:pt idx="240">
                  <c:v>4.7507893294095993E-2</c:v>
                </c:pt>
                <c:pt idx="241">
                  <c:v>5.1427815109491348E-2</c:v>
                </c:pt>
                <c:pt idx="242">
                  <c:v>4.828239232301712E-2</c:v>
                </c:pt>
                <c:pt idx="243">
                  <c:v>4.7162164002656937E-2</c:v>
                </c:pt>
                <c:pt idx="244">
                  <c:v>4.9705252051353455E-2</c:v>
                </c:pt>
                <c:pt idx="245">
                  <c:v>4.6726394444704056E-2</c:v>
                </c:pt>
                <c:pt idx="246">
                  <c:v>4.3623711913824081E-2</c:v>
                </c:pt>
                <c:pt idx="247">
                  <c:v>4.3395455926656723E-2</c:v>
                </c:pt>
                <c:pt idx="248">
                  <c:v>3.9530489593744278E-2</c:v>
                </c:pt>
                <c:pt idx="249">
                  <c:v>4.567372053861618E-2</c:v>
                </c:pt>
                <c:pt idx="250">
                  <c:v>5.2276104688644409E-2</c:v>
                </c:pt>
                <c:pt idx="251">
                  <c:v>5.2524153143167496E-2</c:v>
                </c:pt>
                <c:pt idx="252">
                  <c:v>5.0345107913017273E-2</c:v>
                </c:pt>
                <c:pt idx="253">
                  <c:v>4.2685452848672867E-2</c:v>
                </c:pt>
                <c:pt idx="254">
                  <c:v>4.1477639228105545E-2</c:v>
                </c:pt>
                <c:pt idx="255">
                  <c:v>5.0107181072235107E-2</c:v>
                </c:pt>
                <c:pt idx="256">
                  <c:v>4.5531637966632843E-2</c:v>
                </c:pt>
                <c:pt idx="257">
                  <c:v>3.9351548999547958E-2</c:v>
                </c:pt>
                <c:pt idx="258">
                  <c:v>4.0371846407651901E-2</c:v>
                </c:pt>
                <c:pt idx="259">
                  <c:v>4.0362995117902756E-2</c:v>
                </c:pt>
                <c:pt idx="260">
                  <c:v>4.3176762759685516E-2</c:v>
                </c:pt>
                <c:pt idx="261">
                  <c:v>3.6945167928934097E-2</c:v>
                </c:pt>
                <c:pt idx="262">
                  <c:v>4.8417635262012482E-2</c:v>
                </c:pt>
                <c:pt idx="263">
                  <c:v>4.384303092956543E-2</c:v>
                </c:pt>
                <c:pt idx="264">
                  <c:v>5.0467029213905334E-2</c:v>
                </c:pt>
                <c:pt idx="265">
                  <c:v>4.0626734495162964E-2</c:v>
                </c:pt>
                <c:pt idx="266">
                  <c:v>4.2184606194496155E-2</c:v>
                </c:pt>
                <c:pt idx="267">
                  <c:v>4.336259514093399E-2</c:v>
                </c:pt>
                <c:pt idx="268">
                  <c:v>4.2140025645494461E-2</c:v>
                </c:pt>
                <c:pt idx="269">
                  <c:v>4.2588043957948685E-2</c:v>
                </c:pt>
                <c:pt idx="270">
                  <c:v>4.1050247848033905E-2</c:v>
                </c:pt>
                <c:pt idx="271">
                  <c:v>4.0125135332345963E-2</c:v>
                </c:pt>
                <c:pt idx="272">
                  <c:v>3.9453327655792236E-2</c:v>
                </c:pt>
                <c:pt idx="273">
                  <c:v>3.9195463061332703E-2</c:v>
                </c:pt>
                <c:pt idx="274">
                  <c:v>4.4541854411363602E-2</c:v>
                </c:pt>
                <c:pt idx="275">
                  <c:v>4.3282970786094666E-2</c:v>
                </c:pt>
                <c:pt idx="276">
                  <c:v>3.901895135641098E-2</c:v>
                </c:pt>
                <c:pt idx="277">
                  <c:v>4.0191385895013809E-2</c:v>
                </c:pt>
                <c:pt idx="278">
                  <c:v>3.7922505289316177E-2</c:v>
                </c:pt>
                <c:pt idx="279">
                  <c:v>4.1215937584638596E-2</c:v>
                </c:pt>
                <c:pt idx="280">
                  <c:v>4.2953204363584518E-2</c:v>
                </c:pt>
                <c:pt idx="281">
                  <c:v>3.7494905292987823E-2</c:v>
                </c:pt>
                <c:pt idx="282">
                  <c:v>4.0644709020853043E-2</c:v>
                </c:pt>
                <c:pt idx="283">
                  <c:v>3.9355743676424026E-2</c:v>
                </c:pt>
                <c:pt idx="284">
                  <c:v>3.6926146596670151E-2</c:v>
                </c:pt>
                <c:pt idx="285">
                  <c:v>3.8990180939435959E-2</c:v>
                </c:pt>
                <c:pt idx="286">
                  <c:v>4.8808012157678604E-2</c:v>
                </c:pt>
                <c:pt idx="287">
                  <c:v>4.7800585627555847E-2</c:v>
                </c:pt>
                <c:pt idx="288">
                  <c:v>4.5893382281064987E-2</c:v>
                </c:pt>
                <c:pt idx="289">
                  <c:v>4.1921272873878479E-2</c:v>
                </c:pt>
                <c:pt idx="290">
                  <c:v>4.0027894079685211E-2</c:v>
                </c:pt>
                <c:pt idx="291">
                  <c:v>4.730672761797905E-2</c:v>
                </c:pt>
                <c:pt idx="292">
                  <c:v>4.383845254778862E-2</c:v>
                </c:pt>
                <c:pt idx="293">
                  <c:v>4.4312629848718643E-2</c:v>
                </c:pt>
                <c:pt idx="294">
                  <c:v>4.2969629168510437E-2</c:v>
                </c:pt>
                <c:pt idx="295">
                  <c:v>4.5969124883413315E-2</c:v>
                </c:pt>
                <c:pt idx="296">
                  <c:v>4.9540229141712189E-2</c:v>
                </c:pt>
                <c:pt idx="297">
                  <c:v>5.0228819251060486E-2</c:v>
                </c:pt>
                <c:pt idx="298">
                  <c:v>5.9685740619897842E-2</c:v>
                </c:pt>
                <c:pt idx="299">
                  <c:v>5.5471740663051605E-2</c:v>
                </c:pt>
                <c:pt idx="300">
                  <c:v>6.0102302581071854E-2</c:v>
                </c:pt>
                <c:pt idx="301">
                  <c:v>5.6112702935934067E-2</c:v>
                </c:pt>
                <c:pt idx="302">
                  <c:v>5.5095795542001724E-2</c:v>
                </c:pt>
                <c:pt idx="303">
                  <c:v>5.5160351097583771E-2</c:v>
                </c:pt>
                <c:pt idx="304">
                  <c:v>5.8136820793151855E-2</c:v>
                </c:pt>
                <c:pt idx="305">
                  <c:v>5.3445529192686081E-2</c:v>
                </c:pt>
                <c:pt idx="306">
                  <c:v>5.103098601102829E-2</c:v>
                </c:pt>
                <c:pt idx="307">
                  <c:v>5.0686020404100418E-2</c:v>
                </c:pt>
                <c:pt idx="308">
                  <c:v>4.6903256326913834E-2</c:v>
                </c:pt>
                <c:pt idx="309">
                  <c:v>5.4419450461864471E-2</c:v>
                </c:pt>
                <c:pt idx="310">
                  <c:v>6.1665534973144531E-2</c:v>
                </c:pt>
                <c:pt idx="311">
                  <c:v>6.3269942998886108E-2</c:v>
                </c:pt>
                <c:pt idx="312">
                  <c:v>5.8945909142494202E-2</c:v>
                </c:pt>
                <c:pt idx="313">
                  <c:v>5.6515272706747055E-2</c:v>
                </c:pt>
                <c:pt idx="314">
                  <c:v>5.0306465476751328E-2</c:v>
                </c:pt>
                <c:pt idx="315">
                  <c:v>6.2082137912511826E-2</c:v>
                </c:pt>
                <c:pt idx="316">
                  <c:v>5.6770645081996918E-2</c:v>
                </c:pt>
                <c:pt idx="317">
                  <c:v>5.7599809020757675E-2</c:v>
                </c:pt>
                <c:pt idx="318">
                  <c:v>5.7719215750694275E-2</c:v>
                </c:pt>
                <c:pt idx="319">
                  <c:v>5.3441695868968964E-2</c:v>
                </c:pt>
                <c:pt idx="320">
                  <c:v>5.3416453301906586E-2</c:v>
                </c:pt>
                <c:pt idx="321">
                  <c:v>5.3232833743095398E-2</c:v>
                </c:pt>
                <c:pt idx="322">
                  <c:v>5.830833688378334E-2</c:v>
                </c:pt>
                <c:pt idx="323">
                  <c:v>5.7510729879140854E-2</c:v>
                </c:pt>
                <c:pt idx="324">
                  <c:v>5.5940713733434677E-2</c:v>
                </c:pt>
                <c:pt idx="325">
                  <c:v>5.7369060814380646E-2</c:v>
                </c:pt>
                <c:pt idx="326">
                  <c:v>5.286397784948349E-2</c:v>
                </c:pt>
                <c:pt idx="327">
                  <c:v>6.0372821986675262E-2</c:v>
                </c:pt>
                <c:pt idx="328">
                  <c:v>5.417550727725029E-2</c:v>
                </c:pt>
                <c:pt idx="329">
                  <c:v>5.1070444285869598E-2</c:v>
                </c:pt>
                <c:pt idx="330">
                  <c:v>5.1730375736951828E-2</c:v>
                </c:pt>
                <c:pt idx="331">
                  <c:v>5.0712589174509048E-2</c:v>
                </c:pt>
                <c:pt idx="332">
                  <c:v>4.9563698470592499E-2</c:v>
                </c:pt>
                <c:pt idx="333">
                  <c:v>4.9747657030820847E-2</c:v>
                </c:pt>
                <c:pt idx="334">
                  <c:v>5.5308643728494644E-2</c:v>
                </c:pt>
                <c:pt idx="335">
                  <c:v>5.8551430702209473E-2</c:v>
                </c:pt>
                <c:pt idx="336">
                  <c:v>5.2924089133739471E-2</c:v>
                </c:pt>
                <c:pt idx="337">
                  <c:v>4.7766748815774918E-2</c:v>
                </c:pt>
                <c:pt idx="338">
                  <c:v>4.7421947121620178E-2</c:v>
                </c:pt>
                <c:pt idx="339">
                  <c:v>4.7557540237903595E-2</c:v>
                </c:pt>
                <c:pt idx="340">
                  <c:v>5.427170917391777E-2</c:v>
                </c:pt>
                <c:pt idx="341">
                  <c:v>4.4739022850990295E-2</c:v>
                </c:pt>
                <c:pt idx="342">
                  <c:v>4.9037415534257889E-2</c:v>
                </c:pt>
                <c:pt idx="343">
                  <c:v>4.5105680823326111E-2</c:v>
                </c:pt>
                <c:pt idx="344">
                  <c:v>4.3743278831243515E-2</c:v>
                </c:pt>
                <c:pt idx="345">
                  <c:v>4.5312125235795975E-2</c:v>
                </c:pt>
                <c:pt idx="346">
                  <c:v>4.8586022108793259E-2</c:v>
                </c:pt>
                <c:pt idx="347">
                  <c:v>5.4122470319271088E-2</c:v>
                </c:pt>
                <c:pt idx="348">
                  <c:v>4.6558704227209091E-2</c:v>
                </c:pt>
                <c:pt idx="349">
                  <c:v>4.163675382733345E-2</c:v>
                </c:pt>
                <c:pt idx="350">
                  <c:v>4.094642773270607E-2</c:v>
                </c:pt>
                <c:pt idx="351">
                  <c:v>4.9725733697414398E-2</c:v>
                </c:pt>
                <c:pt idx="352">
                  <c:v>4.6199880540370941E-2</c:v>
                </c:pt>
                <c:pt idx="353">
                  <c:v>4.5497741550207138E-2</c:v>
                </c:pt>
                <c:pt idx="354">
                  <c:v>4.5045044273138046E-2</c:v>
                </c:pt>
                <c:pt idx="355">
                  <c:v>4.1778318583965302E-2</c:v>
                </c:pt>
                <c:pt idx="356">
                  <c:v>3.966473788022995E-2</c:v>
                </c:pt>
                <c:pt idx="357">
                  <c:v>4.6519927680492401E-2</c:v>
                </c:pt>
                <c:pt idx="358">
                  <c:v>4.6747464686632156E-2</c:v>
                </c:pt>
                <c:pt idx="359">
                  <c:v>4.301859438419342E-2</c:v>
                </c:pt>
                <c:pt idx="360">
                  <c:v>4.6716231852769852E-2</c:v>
                </c:pt>
                <c:pt idx="361">
                  <c:v>4.1460171341896057E-2</c:v>
                </c:pt>
                <c:pt idx="362">
                  <c:v>4.1822344064712524E-2</c:v>
                </c:pt>
                <c:pt idx="363">
                  <c:v>4.6833615750074387E-2</c:v>
                </c:pt>
                <c:pt idx="364">
                  <c:v>4.9723755568265915E-2</c:v>
                </c:pt>
                <c:pt idx="365">
                  <c:v>4.5510914176702499E-2</c:v>
                </c:pt>
                <c:pt idx="366">
                  <c:v>4.71210777759552E-2</c:v>
                </c:pt>
                <c:pt idx="367">
                  <c:v>4.2609851807355881E-2</c:v>
                </c:pt>
                <c:pt idx="368">
                  <c:v>4.1068531572818756E-2</c:v>
                </c:pt>
                <c:pt idx="369">
                  <c:v>5.0580330193042755E-2</c:v>
                </c:pt>
                <c:pt idx="370">
                  <c:v>5.4570429027080536E-2</c:v>
                </c:pt>
                <c:pt idx="371">
                  <c:v>5.3898096084594727E-2</c:v>
                </c:pt>
                <c:pt idx="372">
                  <c:v>5.1249843090772629E-2</c:v>
                </c:pt>
                <c:pt idx="373">
                  <c:v>4.4278666377067566E-2</c:v>
                </c:pt>
                <c:pt idx="374">
                  <c:v>5.1351021975278854E-2</c:v>
                </c:pt>
                <c:pt idx="375">
                  <c:v>5.702117457985878E-2</c:v>
                </c:pt>
                <c:pt idx="376">
                  <c:v>5.691450834274292E-2</c:v>
                </c:pt>
                <c:pt idx="377">
                  <c:v>5.6073635816574097E-2</c:v>
                </c:pt>
                <c:pt idx="378">
                  <c:v>5.3453747183084488E-2</c:v>
                </c:pt>
                <c:pt idx="379">
                  <c:v>5.9808023273944855E-2</c:v>
                </c:pt>
                <c:pt idx="380">
                  <c:v>6.496894359588623E-2</c:v>
                </c:pt>
                <c:pt idx="381">
                  <c:v>6.9696225225925446E-2</c:v>
                </c:pt>
                <c:pt idx="382">
                  <c:v>7.9686477780342102E-2</c:v>
                </c:pt>
                <c:pt idx="383">
                  <c:v>9.138411283493042E-2</c:v>
                </c:pt>
                <c:pt idx="384">
                  <c:v>8.5214585065841675E-2</c:v>
                </c:pt>
                <c:pt idx="385">
                  <c:v>8.7176471948623657E-2</c:v>
                </c:pt>
                <c:pt idx="386">
                  <c:v>8.4534332156181335E-2</c:v>
                </c:pt>
                <c:pt idx="387">
                  <c:v>9.663766622543335E-2</c:v>
                </c:pt>
                <c:pt idx="388">
                  <c:v>8.8645301759243011E-2</c:v>
                </c:pt>
                <c:pt idx="389">
                  <c:v>8.7587766349315643E-2</c:v>
                </c:pt>
                <c:pt idx="390">
                  <c:v>8.7268605828285217E-2</c:v>
                </c:pt>
                <c:pt idx="391">
                  <c:v>9.1401822865009308E-2</c:v>
                </c:pt>
                <c:pt idx="392">
                  <c:v>9.0081222355365753E-2</c:v>
                </c:pt>
                <c:pt idx="393">
                  <c:v>8.6442112922668457E-2</c:v>
                </c:pt>
                <c:pt idx="394">
                  <c:v>0.10010123997926712</c:v>
                </c:pt>
                <c:pt idx="395">
                  <c:v>9.7213774919509888E-2</c:v>
                </c:pt>
                <c:pt idx="396">
                  <c:v>9.7717456519603729E-2</c:v>
                </c:pt>
                <c:pt idx="397">
                  <c:v>8.8388428092002869E-2</c:v>
                </c:pt>
                <c:pt idx="398">
                  <c:v>8.5863612592220306E-2</c:v>
                </c:pt>
                <c:pt idx="399">
                  <c:v>8.6714304983615875E-2</c:v>
                </c:pt>
                <c:pt idx="400">
                  <c:v>9.2537678778171539E-2</c:v>
                </c:pt>
                <c:pt idx="401">
                  <c:v>9.3881472945213318E-2</c:v>
                </c:pt>
                <c:pt idx="402">
                  <c:v>8.1563405692577362E-2</c:v>
                </c:pt>
                <c:pt idx="403">
                  <c:v>7.8400194644927979E-2</c:v>
                </c:pt>
                <c:pt idx="404">
                  <c:v>8.3458080887794495E-2</c:v>
                </c:pt>
                <c:pt idx="405">
                  <c:v>9.1462656855583191E-2</c:v>
                </c:pt>
                <c:pt idx="406">
                  <c:v>8.9821882545948029E-2</c:v>
                </c:pt>
                <c:pt idx="407">
                  <c:v>8.5526317358016968E-2</c:v>
                </c:pt>
                <c:pt idx="408">
                  <c:v>8.7140113115310669E-2</c:v>
                </c:pt>
                <c:pt idx="409">
                  <c:v>8.219512552022934E-2</c:v>
                </c:pt>
                <c:pt idx="410">
                  <c:v>8.3130180835723877E-2</c:v>
                </c:pt>
                <c:pt idx="411">
                  <c:v>9.1634936630725861E-2</c:v>
                </c:pt>
                <c:pt idx="412">
                  <c:v>8.9318715035915375E-2</c:v>
                </c:pt>
                <c:pt idx="413">
                  <c:v>9.0215384960174561E-2</c:v>
                </c:pt>
                <c:pt idx="414">
                  <c:v>8.9475706219673157E-2</c:v>
                </c:pt>
                <c:pt idx="415">
                  <c:v>8.197716623544693E-2</c:v>
                </c:pt>
                <c:pt idx="416">
                  <c:v>7.3534995317459106E-2</c:v>
                </c:pt>
                <c:pt idx="417">
                  <c:v>7.7961020171642303E-2</c:v>
                </c:pt>
                <c:pt idx="418">
                  <c:v>8.5862420499324799E-2</c:v>
                </c:pt>
                <c:pt idx="419">
                  <c:v>8.7564572691917419E-2</c:v>
                </c:pt>
                <c:pt idx="420">
                  <c:v>7.7998988330364227E-2</c:v>
                </c:pt>
                <c:pt idx="421">
                  <c:v>7.2145543992519379E-2</c:v>
                </c:pt>
                <c:pt idx="422">
                  <c:v>7.3018252849578857E-2</c:v>
                </c:pt>
                <c:pt idx="423">
                  <c:v>8.1981420516967773E-2</c:v>
                </c:pt>
                <c:pt idx="424">
                  <c:v>8.2556262612342834E-2</c:v>
                </c:pt>
                <c:pt idx="425">
                  <c:v>7.0754103362560272E-2</c:v>
                </c:pt>
                <c:pt idx="426">
                  <c:v>7.0262864232063293E-2</c:v>
                </c:pt>
                <c:pt idx="427">
                  <c:v>7.307790219783783E-2</c:v>
                </c:pt>
                <c:pt idx="428">
                  <c:v>7.1446351706981659E-2</c:v>
                </c:pt>
                <c:pt idx="429">
                  <c:v>7.0179790258407593E-2</c:v>
                </c:pt>
                <c:pt idx="430">
                  <c:v>7.7800564467906952E-2</c:v>
                </c:pt>
                <c:pt idx="431">
                  <c:v>7.9221591353416443E-2</c:v>
                </c:pt>
                <c:pt idx="432">
                  <c:v>6.7647442221641541E-2</c:v>
                </c:pt>
                <c:pt idx="433">
                  <c:v>6.8397723138332367E-2</c:v>
                </c:pt>
                <c:pt idx="434">
                  <c:v>6.2638990581035614E-2</c:v>
                </c:pt>
                <c:pt idx="435">
                  <c:v>7.8217819333076477E-2</c:v>
                </c:pt>
                <c:pt idx="436">
                  <c:v>7.301001250743866E-2</c:v>
                </c:pt>
                <c:pt idx="437">
                  <c:v>6.4583882689476013E-2</c:v>
                </c:pt>
                <c:pt idx="438">
                  <c:v>6.6468380391597748E-2</c:v>
                </c:pt>
                <c:pt idx="439">
                  <c:v>6.6446028649806976E-2</c:v>
                </c:pt>
                <c:pt idx="440">
                  <c:v>6.0693264007568359E-2</c:v>
                </c:pt>
                <c:pt idx="441">
                  <c:v>6.3111796975135803E-2</c:v>
                </c:pt>
                <c:pt idx="442">
                  <c:v>6.7495793104171753E-2</c:v>
                </c:pt>
                <c:pt idx="443">
                  <c:v>7.1816913783550262E-2</c:v>
                </c:pt>
                <c:pt idx="444">
                  <c:v>6.2252704054117203E-2</c:v>
                </c:pt>
                <c:pt idx="445">
                  <c:v>6.1221815645694733E-2</c:v>
                </c:pt>
                <c:pt idx="446">
                  <c:v>5.9093225747346878E-2</c:v>
                </c:pt>
                <c:pt idx="447">
                  <c:v>5.8956630527973175E-2</c:v>
                </c:pt>
                <c:pt idx="448">
                  <c:v>5.9687785804271698E-2</c:v>
                </c:pt>
                <c:pt idx="449">
                  <c:v>6.0617614537477493E-2</c:v>
                </c:pt>
                <c:pt idx="450">
                  <c:v>5.5655758827924728E-2</c:v>
                </c:pt>
                <c:pt idx="451">
                  <c:v>5.1256027072668076E-2</c:v>
                </c:pt>
                <c:pt idx="452">
                  <c:v>5.3915590047836304E-2</c:v>
                </c:pt>
                <c:pt idx="453">
                  <c:v>5.277489498257637E-2</c:v>
                </c:pt>
                <c:pt idx="454">
                  <c:v>5.9158749878406525E-2</c:v>
                </c:pt>
                <c:pt idx="455">
                  <c:v>6.008419394493103E-2</c:v>
                </c:pt>
                <c:pt idx="456">
                  <c:v>5.0874195992946625E-2</c:v>
                </c:pt>
                <c:pt idx="457">
                  <c:v>4.7765176743268967E-2</c:v>
                </c:pt>
                <c:pt idx="458">
                  <c:v>4.72068190574646E-2</c:v>
                </c:pt>
                <c:pt idx="459">
                  <c:v>5.3338602185249329E-2</c:v>
                </c:pt>
                <c:pt idx="460">
                  <c:v>5.4917693138122559E-2</c:v>
                </c:pt>
                <c:pt idx="461">
                  <c:v>5.082252249121666E-2</c:v>
                </c:pt>
                <c:pt idx="462">
                  <c:v>4.5958146452903748E-2</c:v>
                </c:pt>
                <c:pt idx="463">
                  <c:v>4.5620683580636978E-2</c:v>
                </c:pt>
                <c:pt idx="464">
                  <c:v>4.793432354927063E-2</c:v>
                </c:pt>
                <c:pt idx="465">
                  <c:v>4.6043749898672104E-2</c:v>
                </c:pt>
                <c:pt idx="466">
                  <c:v>5.1278527826070786E-2</c:v>
                </c:pt>
                <c:pt idx="467">
                  <c:v>5.3929537534713745E-2</c:v>
                </c:pt>
                <c:pt idx="468">
                  <c:v>4.9906089901924133E-2</c:v>
                </c:pt>
                <c:pt idx="469">
                  <c:v>4.1874915361404419E-2</c:v>
                </c:pt>
                <c:pt idx="470">
                  <c:v>4.0124289691448212E-2</c:v>
                </c:pt>
                <c:pt idx="471">
                  <c:v>5.4111406207084656E-2</c:v>
                </c:pt>
                <c:pt idx="472">
                  <c:v>5.5385027080774307E-2</c:v>
                </c:pt>
                <c:pt idx="473">
                  <c:v>4.7271277755498886E-2</c:v>
                </c:pt>
                <c:pt idx="474">
                  <c:v>4.6225164085626602E-2</c:v>
                </c:pt>
                <c:pt idx="475">
                  <c:v>4.3085657060146332E-2</c:v>
                </c:pt>
                <c:pt idx="476">
                  <c:v>4.3694399297237396E-2</c:v>
                </c:pt>
                <c:pt idx="477">
                  <c:v>4.5496750622987747E-2</c:v>
                </c:pt>
                <c:pt idx="478">
                  <c:v>5.0434533506631851E-2</c:v>
                </c:pt>
                <c:pt idx="479">
                  <c:v>4.4661547988653183E-2</c:v>
                </c:pt>
                <c:pt idx="480">
                  <c:v>4.265272244811058E-2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B8-42DC-B1D9-593FFEE4F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742016"/>
        <c:axId val="92743552"/>
      </c:scatterChart>
      <c:valAx>
        <c:axId val="92742016"/>
        <c:scaling>
          <c:orientation val="minMax"/>
          <c:max val="2017.03"/>
          <c:min val="1976"/>
        </c:scaling>
        <c:delete val="0"/>
        <c:axPos val="b"/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92743552"/>
        <c:crosses val="autoZero"/>
        <c:crossBetween val="midCat"/>
      </c:valAx>
      <c:valAx>
        <c:axId val="9274355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927420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unemp1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noFill/>
              </a:ln>
            </c:spPr>
          </c:marker>
          <c:trendline>
            <c:spPr>
              <a:ln w="38100">
                <a:solidFill>
                  <a:srgbClr val="0070C0"/>
                </a:solidFill>
              </a:ln>
            </c:spPr>
            <c:trendlineType val="movingAvg"/>
            <c:period val="6"/>
            <c:dispRSqr val="0"/>
            <c:dispEq val="0"/>
          </c:trendline>
          <c:xVal>
            <c:numRef>
              <c:f>Sheet1!$A$2:$A$482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Sheet1!$B$2:$B$482</c:f>
              <c:numCache>
                <c:formatCode>General</c:formatCode>
                <c:ptCount val="481"/>
                <c:pt idx="0">
                  <c:v>8.1545896828174591E-2</c:v>
                </c:pt>
                <c:pt idx="1">
                  <c:v>8.7509579956531525E-2</c:v>
                </c:pt>
                <c:pt idx="2">
                  <c:v>8.2181401550769806E-2</c:v>
                </c:pt>
                <c:pt idx="3">
                  <c:v>7.8081995248794556E-2</c:v>
                </c:pt>
                <c:pt idx="4">
                  <c:v>7.2160422801971436E-2</c:v>
                </c:pt>
                <c:pt idx="5">
                  <c:v>9.2901289463043213E-2</c:v>
                </c:pt>
                <c:pt idx="6">
                  <c:v>8.0800704658031464E-2</c:v>
                </c:pt>
                <c:pt idx="7">
                  <c:v>7.8377597033977509E-2</c:v>
                </c:pt>
                <c:pt idx="8">
                  <c:v>7.9126127064228058E-2</c:v>
                </c:pt>
                <c:pt idx="9">
                  <c:v>7.7033840119838715E-2</c:v>
                </c:pt>
                <c:pt idx="10">
                  <c:v>7.6319150626659393E-2</c:v>
                </c:pt>
                <c:pt idx="11">
                  <c:v>9.4419971108436584E-2</c:v>
                </c:pt>
                <c:pt idx="12">
                  <c:v>8.9797697961330414E-2</c:v>
                </c:pt>
                <c:pt idx="13">
                  <c:v>6.9151543080806732E-2</c:v>
                </c:pt>
                <c:pt idx="14">
                  <c:v>6.0666833072900772E-2</c:v>
                </c:pt>
                <c:pt idx="15">
                  <c:v>7.3984153568744659E-2</c:v>
                </c:pt>
                <c:pt idx="16">
                  <c:v>7.3418043553829193E-2</c:v>
                </c:pt>
                <c:pt idx="17">
                  <c:v>7.01884925365448E-2</c:v>
                </c:pt>
                <c:pt idx="18">
                  <c:v>6.9816730916500092E-2</c:v>
                </c:pt>
                <c:pt idx="19">
                  <c:v>5.6890010833740234E-2</c:v>
                </c:pt>
                <c:pt idx="20">
                  <c:v>7.0192664861679077E-2</c:v>
                </c:pt>
                <c:pt idx="21">
                  <c:v>6.5831884741783142E-2</c:v>
                </c:pt>
                <c:pt idx="22">
                  <c:v>5.8395061641931534E-2</c:v>
                </c:pt>
                <c:pt idx="23">
                  <c:v>6.2438905239105225E-2</c:v>
                </c:pt>
                <c:pt idx="24">
                  <c:v>5.6484580039978027E-2</c:v>
                </c:pt>
                <c:pt idx="25">
                  <c:v>5.8198560029268265E-2</c:v>
                </c:pt>
                <c:pt idx="26">
                  <c:v>6.1464004218578339E-2</c:v>
                </c:pt>
                <c:pt idx="27">
                  <c:v>6.943928450345993E-2</c:v>
                </c:pt>
                <c:pt idx="28">
                  <c:v>6.4951129257678986E-2</c:v>
                </c:pt>
                <c:pt idx="29">
                  <c:v>6.8582132458686829E-2</c:v>
                </c:pt>
                <c:pt idx="30">
                  <c:v>6.1382308602333069E-2</c:v>
                </c:pt>
                <c:pt idx="31">
                  <c:v>5.6358210742473602E-2</c:v>
                </c:pt>
                <c:pt idx="32">
                  <c:v>6.2412012368440628E-2</c:v>
                </c:pt>
                <c:pt idx="33">
                  <c:v>6.5113089978694916E-2</c:v>
                </c:pt>
                <c:pt idx="34">
                  <c:v>5.6388292461633682E-2</c:v>
                </c:pt>
                <c:pt idx="35">
                  <c:v>5.9767961502075195E-2</c:v>
                </c:pt>
                <c:pt idx="36">
                  <c:v>5.901038646697998E-2</c:v>
                </c:pt>
                <c:pt idx="37">
                  <c:v>6.5672360360622406E-2</c:v>
                </c:pt>
                <c:pt idx="38">
                  <c:v>5.9495758265256882E-2</c:v>
                </c:pt>
                <c:pt idx="39">
                  <c:v>6.9793358445167542E-2</c:v>
                </c:pt>
                <c:pt idx="40">
                  <c:v>7.4722766876220703E-2</c:v>
                </c:pt>
                <c:pt idx="41">
                  <c:v>7.1179129183292389E-2</c:v>
                </c:pt>
                <c:pt idx="42">
                  <c:v>6.8723000586032867E-2</c:v>
                </c:pt>
                <c:pt idx="43">
                  <c:v>7.115577906370163E-2</c:v>
                </c:pt>
                <c:pt idx="44">
                  <c:v>8.463595062494278E-2</c:v>
                </c:pt>
                <c:pt idx="45">
                  <c:v>7.7226720750331879E-2</c:v>
                </c:pt>
                <c:pt idx="46">
                  <c:v>7.9639747738838196E-2</c:v>
                </c:pt>
                <c:pt idx="47">
                  <c:v>7.7390596270561218E-2</c:v>
                </c:pt>
                <c:pt idx="48">
                  <c:v>7.5517907738685608E-2</c:v>
                </c:pt>
                <c:pt idx="49">
                  <c:v>7.9492382705211639E-2</c:v>
                </c:pt>
                <c:pt idx="50">
                  <c:v>7.3677711188793182E-2</c:v>
                </c:pt>
                <c:pt idx="51">
                  <c:v>8.0463334918022156E-2</c:v>
                </c:pt>
                <c:pt idx="52">
                  <c:v>8.4309622645378113E-2</c:v>
                </c:pt>
                <c:pt idx="53">
                  <c:v>7.3982872068881989E-2</c:v>
                </c:pt>
                <c:pt idx="54">
                  <c:v>7.0383809506893158E-2</c:v>
                </c:pt>
                <c:pt idx="55">
                  <c:v>7.7696427702903748E-2</c:v>
                </c:pt>
                <c:pt idx="56">
                  <c:v>8.0377191305160522E-2</c:v>
                </c:pt>
                <c:pt idx="57">
                  <c:v>7.5578115880489349E-2</c:v>
                </c:pt>
                <c:pt idx="58">
                  <c:v>6.90489262342453E-2</c:v>
                </c:pt>
                <c:pt idx="59">
                  <c:v>7.0436403155326843E-2</c:v>
                </c:pt>
                <c:pt idx="60">
                  <c:v>7.3274418711662292E-2</c:v>
                </c:pt>
                <c:pt idx="61">
                  <c:v>7.6769687235355377E-2</c:v>
                </c:pt>
                <c:pt idx="62">
                  <c:v>8.3850935101509094E-2</c:v>
                </c:pt>
                <c:pt idx="63">
                  <c:v>9.5780685544013977E-2</c:v>
                </c:pt>
                <c:pt idx="64">
                  <c:v>0.10082760453224182</c:v>
                </c:pt>
                <c:pt idx="65">
                  <c:v>9.9531069397926331E-2</c:v>
                </c:pt>
                <c:pt idx="66">
                  <c:v>9.4732180237770081E-2</c:v>
                </c:pt>
                <c:pt idx="67">
                  <c:v>8.5940070450305939E-2</c:v>
                </c:pt>
                <c:pt idx="68">
                  <c:v>9.6164725720882416E-2</c:v>
                </c:pt>
                <c:pt idx="69">
                  <c:v>9.3123681843280792E-2</c:v>
                </c:pt>
                <c:pt idx="70">
                  <c:v>9.2770673334598541E-2</c:v>
                </c:pt>
                <c:pt idx="71">
                  <c:v>0.10018634051084518</c:v>
                </c:pt>
                <c:pt idx="72">
                  <c:v>9.6522033214569092E-2</c:v>
                </c:pt>
                <c:pt idx="73">
                  <c:v>0.10802709311246872</c:v>
                </c:pt>
                <c:pt idx="74">
                  <c:v>0.10339275747537613</c:v>
                </c:pt>
                <c:pt idx="75">
                  <c:v>0.11426985263824463</c:v>
                </c:pt>
                <c:pt idx="76">
                  <c:v>0.11720293015241623</c:v>
                </c:pt>
                <c:pt idx="77">
                  <c:v>0.10236673057079315</c:v>
                </c:pt>
                <c:pt idx="78">
                  <c:v>0.10239771008491516</c:v>
                </c:pt>
                <c:pt idx="79">
                  <c:v>9.9943913519382477E-2</c:v>
                </c:pt>
                <c:pt idx="80">
                  <c:v>0.10537049919366837</c:v>
                </c:pt>
                <c:pt idx="81">
                  <c:v>9.3106538057327271E-2</c:v>
                </c:pt>
                <c:pt idx="82">
                  <c:v>8.902343362569809E-2</c:v>
                </c:pt>
                <c:pt idx="83">
                  <c:v>8.3741649985313416E-2</c:v>
                </c:pt>
                <c:pt idx="84">
                  <c:v>8.0487526953220367E-2</c:v>
                </c:pt>
                <c:pt idx="85">
                  <c:v>8.1504344940185547E-2</c:v>
                </c:pt>
                <c:pt idx="86">
                  <c:v>7.9226940870285034E-2</c:v>
                </c:pt>
                <c:pt idx="87">
                  <c:v>8.9161038398742676E-2</c:v>
                </c:pt>
                <c:pt idx="88">
                  <c:v>8.0818839371204376E-2</c:v>
                </c:pt>
                <c:pt idx="89">
                  <c:v>9.0249434113502502E-2</c:v>
                </c:pt>
                <c:pt idx="90">
                  <c:v>7.6635077595710754E-2</c:v>
                </c:pt>
                <c:pt idx="91">
                  <c:v>7.1746185421943665E-2</c:v>
                </c:pt>
                <c:pt idx="92">
                  <c:v>7.3585323989391327E-2</c:v>
                </c:pt>
                <c:pt idx="93">
                  <c:v>7.3500290513038635E-2</c:v>
                </c:pt>
                <c:pt idx="94">
                  <c:v>7.1509651839733124E-2</c:v>
                </c:pt>
                <c:pt idx="95">
                  <c:v>7.0964694023132324E-2</c:v>
                </c:pt>
                <c:pt idx="96">
                  <c:v>7.4848204851150513E-2</c:v>
                </c:pt>
                <c:pt idx="97">
                  <c:v>7.0331625640392303E-2</c:v>
                </c:pt>
                <c:pt idx="98">
                  <c:v>6.6909573972225189E-2</c:v>
                </c:pt>
                <c:pt idx="99">
                  <c:v>8.5625506937503815E-2</c:v>
                </c:pt>
                <c:pt idx="100">
                  <c:v>8.0246910452842712E-2</c:v>
                </c:pt>
                <c:pt idx="101">
                  <c:v>8.0032430589199066E-2</c:v>
                </c:pt>
                <c:pt idx="102">
                  <c:v>7.7100113034248352E-2</c:v>
                </c:pt>
                <c:pt idx="103">
                  <c:v>6.4693495631217957E-2</c:v>
                </c:pt>
                <c:pt idx="104">
                  <c:v>7.2696439921855927E-2</c:v>
                </c:pt>
                <c:pt idx="105">
                  <c:v>6.8387381732463837E-2</c:v>
                </c:pt>
                <c:pt idx="106">
                  <c:v>6.6153846681118011E-2</c:v>
                </c:pt>
                <c:pt idx="107">
                  <c:v>6.7049391567707062E-2</c:v>
                </c:pt>
                <c:pt idx="108">
                  <c:v>6.2144886702299118E-2</c:v>
                </c:pt>
                <c:pt idx="109">
                  <c:v>7.5454123318195343E-2</c:v>
                </c:pt>
                <c:pt idx="110">
                  <c:v>8.2113824784755707E-2</c:v>
                </c:pt>
                <c:pt idx="111">
                  <c:v>7.374495267868042E-2</c:v>
                </c:pt>
                <c:pt idx="112">
                  <c:v>6.7832715809345245E-2</c:v>
                </c:pt>
                <c:pt idx="113">
                  <c:v>6.7758329212665558E-2</c:v>
                </c:pt>
                <c:pt idx="114">
                  <c:v>7.5418680906295776E-2</c:v>
                </c:pt>
                <c:pt idx="115">
                  <c:v>6.6091299057006836E-2</c:v>
                </c:pt>
                <c:pt idx="116">
                  <c:v>6.7290551960468292E-2</c:v>
                </c:pt>
                <c:pt idx="117">
                  <c:v>6.8428337574005127E-2</c:v>
                </c:pt>
                <c:pt idx="118">
                  <c:v>6.6140294075012207E-2</c:v>
                </c:pt>
                <c:pt idx="119">
                  <c:v>7.6194822788238525E-2</c:v>
                </c:pt>
                <c:pt idx="120">
                  <c:v>6.2662258744239807E-2</c:v>
                </c:pt>
                <c:pt idx="121">
                  <c:v>7.2025284171104431E-2</c:v>
                </c:pt>
                <c:pt idx="122">
                  <c:v>7.6219156384468079E-2</c:v>
                </c:pt>
                <c:pt idx="123">
                  <c:v>6.7422226071357727E-2</c:v>
                </c:pt>
                <c:pt idx="124">
                  <c:v>6.8156547844409943E-2</c:v>
                </c:pt>
                <c:pt idx="125">
                  <c:v>5.5057469755411148E-2</c:v>
                </c:pt>
                <c:pt idx="126">
                  <c:v>6.3757248222827911E-2</c:v>
                </c:pt>
                <c:pt idx="127">
                  <c:v>6.1197042465209961E-2</c:v>
                </c:pt>
                <c:pt idx="128">
                  <c:v>5.9379987418651581E-2</c:v>
                </c:pt>
                <c:pt idx="129">
                  <c:v>5.4066181182861328E-2</c:v>
                </c:pt>
                <c:pt idx="130">
                  <c:v>6.0306530445814133E-2</c:v>
                </c:pt>
                <c:pt idx="131">
                  <c:v>5.5132228881120682E-2</c:v>
                </c:pt>
                <c:pt idx="132">
                  <c:v>5.3401362150907516E-2</c:v>
                </c:pt>
                <c:pt idx="133">
                  <c:v>6.3384398818016052E-2</c:v>
                </c:pt>
                <c:pt idx="134">
                  <c:v>6.4974032342433929E-2</c:v>
                </c:pt>
                <c:pt idx="135">
                  <c:v>5.9208899736404419E-2</c:v>
                </c:pt>
                <c:pt idx="136">
                  <c:v>5.3879834711551666E-2</c:v>
                </c:pt>
                <c:pt idx="137">
                  <c:v>5.7948030531406403E-2</c:v>
                </c:pt>
                <c:pt idx="138">
                  <c:v>5.5548831820487976E-2</c:v>
                </c:pt>
                <c:pt idx="139">
                  <c:v>5.5762976408004761E-2</c:v>
                </c:pt>
                <c:pt idx="140">
                  <c:v>5.4480288177728653E-2</c:v>
                </c:pt>
                <c:pt idx="141">
                  <c:v>5.3344622254371643E-2</c:v>
                </c:pt>
                <c:pt idx="142">
                  <c:v>4.9845714122056961E-2</c:v>
                </c:pt>
                <c:pt idx="143">
                  <c:v>5.3897757083177567E-2</c:v>
                </c:pt>
                <c:pt idx="144">
                  <c:v>4.8679567873477936E-2</c:v>
                </c:pt>
                <c:pt idx="145">
                  <c:v>6.4251624047756195E-2</c:v>
                </c:pt>
                <c:pt idx="146">
                  <c:v>5.6400742381811142E-2</c:v>
                </c:pt>
                <c:pt idx="147">
                  <c:v>5.238095298409462E-2</c:v>
                </c:pt>
                <c:pt idx="148">
                  <c:v>4.6200200915336609E-2</c:v>
                </c:pt>
                <c:pt idx="149">
                  <c:v>5.1529411226511002E-2</c:v>
                </c:pt>
                <c:pt idx="150">
                  <c:v>5.5348046123981476E-2</c:v>
                </c:pt>
                <c:pt idx="151">
                  <c:v>4.5248869806528091E-2</c:v>
                </c:pt>
                <c:pt idx="152">
                  <c:v>5.1831051707267761E-2</c:v>
                </c:pt>
                <c:pt idx="153">
                  <c:v>5.0977256149053574E-2</c:v>
                </c:pt>
                <c:pt idx="154">
                  <c:v>5.0668783485889435E-2</c:v>
                </c:pt>
                <c:pt idx="155">
                  <c:v>5.3688950836658478E-2</c:v>
                </c:pt>
                <c:pt idx="156">
                  <c:v>5.1769860088825226E-2</c:v>
                </c:pt>
                <c:pt idx="157">
                  <c:v>5.8519389480352402E-2</c:v>
                </c:pt>
                <c:pt idx="158">
                  <c:v>5.6423407047986984E-2</c:v>
                </c:pt>
                <c:pt idx="159">
                  <c:v>5.4985169321298599E-2</c:v>
                </c:pt>
                <c:pt idx="160">
                  <c:v>5.4173264652490616E-2</c:v>
                </c:pt>
                <c:pt idx="161">
                  <c:v>5.5816080421209335E-2</c:v>
                </c:pt>
                <c:pt idx="162">
                  <c:v>5.505935475230217E-2</c:v>
                </c:pt>
                <c:pt idx="163">
                  <c:v>5.560683086514473E-2</c:v>
                </c:pt>
                <c:pt idx="164">
                  <c:v>5.1961459219455719E-2</c:v>
                </c:pt>
                <c:pt idx="165">
                  <c:v>5.4853759706020355E-2</c:v>
                </c:pt>
                <c:pt idx="166">
                  <c:v>5.244101956486702E-2</c:v>
                </c:pt>
                <c:pt idx="167">
                  <c:v>6.0681819915771484E-2</c:v>
                </c:pt>
                <c:pt idx="168">
                  <c:v>5.7598475366830826E-2</c:v>
                </c:pt>
                <c:pt idx="169">
                  <c:v>6.771310418844223E-2</c:v>
                </c:pt>
                <c:pt idx="170">
                  <c:v>6.9213539361953735E-2</c:v>
                </c:pt>
                <c:pt idx="171">
                  <c:v>7.3899738490581512E-2</c:v>
                </c:pt>
                <c:pt idx="172">
                  <c:v>6.0936052352190018E-2</c:v>
                </c:pt>
                <c:pt idx="173">
                  <c:v>6.8195387721061707E-2</c:v>
                </c:pt>
                <c:pt idx="174">
                  <c:v>6.4880110323429108E-2</c:v>
                </c:pt>
                <c:pt idx="175">
                  <c:v>6.783168762922287E-2</c:v>
                </c:pt>
                <c:pt idx="176">
                  <c:v>6.8659506738185883E-2</c:v>
                </c:pt>
                <c:pt idx="177">
                  <c:v>6.6774867475032806E-2</c:v>
                </c:pt>
                <c:pt idx="178">
                  <c:v>6.4583577215671539E-2</c:v>
                </c:pt>
                <c:pt idx="179">
                  <c:v>7.1057789027690887E-2</c:v>
                </c:pt>
                <c:pt idx="180">
                  <c:v>7.5436979532241821E-2</c:v>
                </c:pt>
                <c:pt idx="181">
                  <c:v>8.4980964660644531E-2</c:v>
                </c:pt>
                <c:pt idx="182">
                  <c:v>8.0056510865688324E-2</c:v>
                </c:pt>
                <c:pt idx="183">
                  <c:v>7.6977565884590149E-2</c:v>
                </c:pt>
                <c:pt idx="184">
                  <c:v>7.2474032640457153E-2</c:v>
                </c:pt>
                <c:pt idx="185">
                  <c:v>7.0781230926513672E-2</c:v>
                </c:pt>
                <c:pt idx="186">
                  <c:v>7.9509995877742767E-2</c:v>
                </c:pt>
                <c:pt idx="187">
                  <c:v>7.7757686376571655E-2</c:v>
                </c:pt>
                <c:pt idx="188">
                  <c:v>6.9195643067359924E-2</c:v>
                </c:pt>
                <c:pt idx="189">
                  <c:v>7.2956271469593048E-2</c:v>
                </c:pt>
                <c:pt idx="190">
                  <c:v>6.9761961698532104E-2</c:v>
                </c:pt>
                <c:pt idx="191">
                  <c:v>7.0280894637107849E-2</c:v>
                </c:pt>
                <c:pt idx="192">
                  <c:v>6.4913332462310791E-2</c:v>
                </c:pt>
                <c:pt idx="193">
                  <c:v>7.7475748956203461E-2</c:v>
                </c:pt>
                <c:pt idx="194">
                  <c:v>7.9607799649238586E-2</c:v>
                </c:pt>
                <c:pt idx="195">
                  <c:v>7.1632213890552521E-2</c:v>
                </c:pt>
                <c:pt idx="196">
                  <c:v>6.9313906133174896E-2</c:v>
                </c:pt>
                <c:pt idx="197">
                  <c:v>6.6617414355278015E-2</c:v>
                </c:pt>
                <c:pt idx="198">
                  <c:v>6.8366728723049164E-2</c:v>
                </c:pt>
                <c:pt idx="199">
                  <c:v>6.6642694175243378E-2</c:v>
                </c:pt>
                <c:pt idx="200">
                  <c:v>5.9645742177963257E-2</c:v>
                </c:pt>
                <c:pt idx="201">
                  <c:v>5.8357700705528259E-2</c:v>
                </c:pt>
                <c:pt idx="202">
                  <c:v>5.7995427399873734E-2</c:v>
                </c:pt>
                <c:pt idx="203">
                  <c:v>6.0757946223020554E-2</c:v>
                </c:pt>
                <c:pt idx="204">
                  <c:v>5.8410082012414932E-2</c:v>
                </c:pt>
                <c:pt idx="205">
                  <c:v>7.3759220540523529E-2</c:v>
                </c:pt>
                <c:pt idx="206">
                  <c:v>7.4256815016269684E-2</c:v>
                </c:pt>
                <c:pt idx="207">
                  <c:v>7.0186033844947815E-2</c:v>
                </c:pt>
                <c:pt idx="208">
                  <c:v>5.9042807668447495E-2</c:v>
                </c:pt>
                <c:pt idx="209">
                  <c:v>6.0068931430578232E-2</c:v>
                </c:pt>
                <c:pt idx="210">
                  <c:v>5.9347536414861679E-2</c:v>
                </c:pt>
                <c:pt idx="211">
                  <c:v>5.8760683983564377E-2</c:v>
                </c:pt>
                <c:pt idx="212">
                  <c:v>5.7981476187705994E-2</c:v>
                </c:pt>
                <c:pt idx="213">
                  <c:v>5.6533597409725189E-2</c:v>
                </c:pt>
                <c:pt idx="214">
                  <c:v>5.2808336913585663E-2</c:v>
                </c:pt>
                <c:pt idx="215">
                  <c:v>4.9753580242395401E-2</c:v>
                </c:pt>
                <c:pt idx="216">
                  <c:v>5.0757844001054764E-2</c:v>
                </c:pt>
                <c:pt idx="217">
                  <c:v>6.4148753881454468E-2</c:v>
                </c:pt>
                <c:pt idx="218">
                  <c:v>5.4660040885210037E-2</c:v>
                </c:pt>
                <c:pt idx="219">
                  <c:v>5.8034136891365051E-2</c:v>
                </c:pt>
                <c:pt idx="220">
                  <c:v>5.8550722897052765E-2</c:v>
                </c:pt>
                <c:pt idx="221">
                  <c:v>4.208754375576973E-2</c:v>
                </c:pt>
                <c:pt idx="222">
                  <c:v>7.1942448616027832E-2</c:v>
                </c:pt>
                <c:pt idx="223">
                  <c:v>5.4243855178356171E-2</c:v>
                </c:pt>
                <c:pt idx="224">
                  <c:v>4.7227416187524796E-2</c:v>
                </c:pt>
                <c:pt idx="225">
                  <c:v>5.4871357977390289E-2</c:v>
                </c:pt>
                <c:pt idx="226">
                  <c:v>5.9357441961765289E-2</c:v>
                </c:pt>
                <c:pt idx="227">
                  <c:v>6.2079817056655884E-2</c:v>
                </c:pt>
                <c:pt idx="228">
                  <c:v>6.3876353204250336E-2</c:v>
                </c:pt>
                <c:pt idx="229">
                  <c:v>5.6909460574388504E-2</c:v>
                </c:pt>
                <c:pt idx="230">
                  <c:v>5.0106894224882126E-2</c:v>
                </c:pt>
                <c:pt idx="231">
                  <c:v>5.0966851413249969E-2</c:v>
                </c:pt>
                <c:pt idx="232">
                  <c:v>5.3870294243097305E-2</c:v>
                </c:pt>
                <c:pt idx="233">
                  <c:v>4.9661397933959961E-2</c:v>
                </c:pt>
                <c:pt idx="234">
                  <c:v>5.2072539925575256E-2</c:v>
                </c:pt>
                <c:pt idx="235">
                  <c:v>5.3941350430250168E-2</c:v>
                </c:pt>
                <c:pt idx="236">
                  <c:v>4.9922198057174683E-2</c:v>
                </c:pt>
                <c:pt idx="237">
                  <c:v>5.15609011054039E-2</c:v>
                </c:pt>
                <c:pt idx="238">
                  <c:v>5.3317379206418991E-2</c:v>
                </c:pt>
                <c:pt idx="239">
                  <c:v>6.5533317625522614E-2</c:v>
                </c:pt>
                <c:pt idx="240">
                  <c:v>4.9917943775653839E-2</c:v>
                </c:pt>
                <c:pt idx="241">
                  <c:v>5.8025818318128586E-2</c:v>
                </c:pt>
                <c:pt idx="242">
                  <c:v>5.6522902101278305E-2</c:v>
                </c:pt>
                <c:pt idx="243">
                  <c:v>5.0268817692995071E-2</c:v>
                </c:pt>
                <c:pt idx="244">
                  <c:v>5.2982784807682037E-2</c:v>
                </c:pt>
                <c:pt idx="245">
                  <c:v>5.6560784578323364E-2</c:v>
                </c:pt>
                <c:pt idx="246">
                  <c:v>4.6429507434368134E-2</c:v>
                </c:pt>
                <c:pt idx="247">
                  <c:v>4.9344327300786972E-2</c:v>
                </c:pt>
                <c:pt idx="248">
                  <c:v>4.4438529759645462E-2</c:v>
                </c:pt>
                <c:pt idx="249">
                  <c:v>4.7474212944507599E-2</c:v>
                </c:pt>
                <c:pt idx="250">
                  <c:v>4.7568287700414658E-2</c:v>
                </c:pt>
                <c:pt idx="251">
                  <c:v>5.4840892553329468E-2</c:v>
                </c:pt>
                <c:pt idx="252">
                  <c:v>4.9277711659669876E-2</c:v>
                </c:pt>
                <c:pt idx="253">
                  <c:v>5.0149906426668167E-2</c:v>
                </c:pt>
                <c:pt idx="254">
                  <c:v>4.5710626989603043E-2</c:v>
                </c:pt>
                <c:pt idx="255">
                  <c:v>4.7816768288612366E-2</c:v>
                </c:pt>
                <c:pt idx="256">
                  <c:v>4.8764713108539581E-2</c:v>
                </c:pt>
                <c:pt idx="257">
                  <c:v>4.6924944967031479E-2</c:v>
                </c:pt>
                <c:pt idx="258">
                  <c:v>4.4360607862472534E-2</c:v>
                </c:pt>
                <c:pt idx="259">
                  <c:v>4.2677145451307297E-2</c:v>
                </c:pt>
                <c:pt idx="260">
                  <c:v>4.7075606882572174E-2</c:v>
                </c:pt>
                <c:pt idx="261">
                  <c:v>4.0476497262716293E-2</c:v>
                </c:pt>
                <c:pt idx="262">
                  <c:v>4.0159575641155243E-2</c:v>
                </c:pt>
                <c:pt idx="263">
                  <c:v>4.6833064407110214E-2</c:v>
                </c:pt>
                <c:pt idx="264">
                  <c:v>5.0512038171291351E-2</c:v>
                </c:pt>
                <c:pt idx="265">
                  <c:v>4.6572331339120865E-2</c:v>
                </c:pt>
                <c:pt idx="266">
                  <c:v>4.4351134449243546E-2</c:v>
                </c:pt>
                <c:pt idx="267">
                  <c:v>4.3501541018486023E-2</c:v>
                </c:pt>
                <c:pt idx="268">
                  <c:v>4.8066876828670502E-2</c:v>
                </c:pt>
                <c:pt idx="269">
                  <c:v>4.2733889073133469E-2</c:v>
                </c:pt>
                <c:pt idx="270">
                  <c:v>4.1149575263261795E-2</c:v>
                </c:pt>
                <c:pt idx="271">
                  <c:v>4.1965615004301071E-2</c:v>
                </c:pt>
                <c:pt idx="272">
                  <c:v>4.0960453450679779E-2</c:v>
                </c:pt>
                <c:pt idx="273">
                  <c:v>3.8129132241010666E-2</c:v>
                </c:pt>
                <c:pt idx="274">
                  <c:v>3.6592178046703339E-2</c:v>
                </c:pt>
                <c:pt idx="275">
                  <c:v>4.7049336135387421E-2</c:v>
                </c:pt>
                <c:pt idx="276">
                  <c:v>4.9404926598072052E-2</c:v>
                </c:pt>
                <c:pt idx="277">
                  <c:v>4.4953003525733948E-2</c:v>
                </c:pt>
                <c:pt idx="278">
                  <c:v>3.771025687456131E-2</c:v>
                </c:pt>
                <c:pt idx="279">
                  <c:v>3.9215687662363052E-2</c:v>
                </c:pt>
                <c:pt idx="280">
                  <c:v>4.5578230172395706E-2</c:v>
                </c:pt>
                <c:pt idx="281">
                  <c:v>4.1002277284860611E-2</c:v>
                </c:pt>
                <c:pt idx="282">
                  <c:v>4.6703297644853592E-2</c:v>
                </c:pt>
                <c:pt idx="283">
                  <c:v>4.0994998067617416E-2</c:v>
                </c:pt>
                <c:pt idx="284">
                  <c:v>4.0902085602283478E-2</c:v>
                </c:pt>
                <c:pt idx="285">
                  <c:v>3.8482990115880966E-2</c:v>
                </c:pt>
                <c:pt idx="286">
                  <c:v>3.5974245518445969E-2</c:v>
                </c:pt>
                <c:pt idx="287">
                  <c:v>4.6541973948478699E-2</c:v>
                </c:pt>
                <c:pt idx="288">
                  <c:v>4.586004838347435E-2</c:v>
                </c:pt>
                <c:pt idx="289">
                  <c:v>5.2389577031135559E-2</c:v>
                </c:pt>
                <c:pt idx="290">
                  <c:v>4.8538334667682648E-2</c:v>
                </c:pt>
                <c:pt idx="291">
                  <c:v>5.0736725330352783E-2</c:v>
                </c:pt>
                <c:pt idx="292">
                  <c:v>4.8470266163349152E-2</c:v>
                </c:pt>
                <c:pt idx="293">
                  <c:v>4.7325808554887772E-2</c:v>
                </c:pt>
                <c:pt idx="294">
                  <c:v>4.8458639532327652E-2</c:v>
                </c:pt>
                <c:pt idx="295">
                  <c:v>4.7515951097011566E-2</c:v>
                </c:pt>
                <c:pt idx="296">
                  <c:v>4.7646123915910721E-2</c:v>
                </c:pt>
                <c:pt idx="297">
                  <c:v>5.3042806684970856E-2</c:v>
                </c:pt>
                <c:pt idx="298">
                  <c:v>5.5600322782993317E-2</c:v>
                </c:pt>
                <c:pt idx="299">
                  <c:v>6.2694482505321503E-2</c:v>
                </c:pt>
                <c:pt idx="300">
                  <c:v>5.8721333742141724E-2</c:v>
                </c:pt>
                <c:pt idx="301">
                  <c:v>5.9857092797756195E-2</c:v>
                </c:pt>
                <c:pt idx="302">
                  <c:v>5.9128280729055405E-2</c:v>
                </c:pt>
                <c:pt idx="303">
                  <c:v>5.5575013160705566E-2</c:v>
                </c:pt>
                <c:pt idx="304">
                  <c:v>6.0247942805290222E-2</c:v>
                </c:pt>
                <c:pt idx="305">
                  <c:v>6.0340039432048798E-2</c:v>
                </c:pt>
                <c:pt idx="306">
                  <c:v>5.1473077386617661E-2</c:v>
                </c:pt>
                <c:pt idx="307">
                  <c:v>5.4690126329660416E-2</c:v>
                </c:pt>
                <c:pt idx="308">
                  <c:v>4.8433680087327957E-2</c:v>
                </c:pt>
                <c:pt idx="309">
                  <c:v>5.5176272988319397E-2</c:v>
                </c:pt>
                <c:pt idx="310">
                  <c:v>5.4425571113824844E-2</c:v>
                </c:pt>
                <c:pt idx="311">
                  <c:v>6.4378701150417328E-2</c:v>
                </c:pt>
                <c:pt idx="312">
                  <c:v>6.7815959453582764E-2</c:v>
                </c:pt>
                <c:pt idx="313">
                  <c:v>6.2274366617202759E-2</c:v>
                </c:pt>
                <c:pt idx="314">
                  <c:v>5.4175294935703278E-2</c:v>
                </c:pt>
                <c:pt idx="315">
                  <c:v>6.046845018863678E-2</c:v>
                </c:pt>
                <c:pt idx="316">
                  <c:v>6.2114015221595764E-2</c:v>
                </c:pt>
                <c:pt idx="317">
                  <c:v>6.0938235372304916E-2</c:v>
                </c:pt>
                <c:pt idx="318">
                  <c:v>6.0765881091356277E-2</c:v>
                </c:pt>
                <c:pt idx="319">
                  <c:v>5.6430928409099579E-2</c:v>
                </c:pt>
                <c:pt idx="320">
                  <c:v>5.2026618272066116E-2</c:v>
                </c:pt>
                <c:pt idx="321">
                  <c:v>5.7292882353067398E-2</c:v>
                </c:pt>
                <c:pt idx="322">
                  <c:v>5.3347654640674591E-2</c:v>
                </c:pt>
                <c:pt idx="323">
                  <c:v>6.0580205172300339E-2</c:v>
                </c:pt>
                <c:pt idx="324">
                  <c:v>5.6664291769266129E-2</c:v>
                </c:pt>
                <c:pt idx="325">
                  <c:v>6.3827201724052429E-2</c:v>
                </c:pt>
                <c:pt idx="326">
                  <c:v>5.0837099552154541E-2</c:v>
                </c:pt>
                <c:pt idx="327">
                  <c:v>5.3597297519445419E-2</c:v>
                </c:pt>
                <c:pt idx="328">
                  <c:v>5.8627087622880936E-2</c:v>
                </c:pt>
                <c:pt idx="329">
                  <c:v>5.66059909760952E-2</c:v>
                </c:pt>
                <c:pt idx="330">
                  <c:v>5.4590865969657898E-2</c:v>
                </c:pt>
                <c:pt idx="331">
                  <c:v>5.5130168795585632E-2</c:v>
                </c:pt>
                <c:pt idx="332">
                  <c:v>5.2371654659509659E-2</c:v>
                </c:pt>
                <c:pt idx="333">
                  <c:v>5.1039695739746094E-2</c:v>
                </c:pt>
                <c:pt idx="334">
                  <c:v>5.0097513943910599E-2</c:v>
                </c:pt>
                <c:pt idx="335">
                  <c:v>5.9703294187784195E-2</c:v>
                </c:pt>
                <c:pt idx="336">
                  <c:v>6.2034741044044495E-2</c:v>
                </c:pt>
                <c:pt idx="337">
                  <c:v>5.4169721901416779E-2</c:v>
                </c:pt>
                <c:pt idx="338">
                  <c:v>5.1453351974487305E-2</c:v>
                </c:pt>
                <c:pt idx="339">
                  <c:v>5.0827562808990479E-2</c:v>
                </c:pt>
                <c:pt idx="340">
                  <c:v>5.6803777813911438E-2</c:v>
                </c:pt>
                <c:pt idx="341">
                  <c:v>5.0837598741054535E-2</c:v>
                </c:pt>
                <c:pt idx="342">
                  <c:v>4.9839038401842117E-2</c:v>
                </c:pt>
                <c:pt idx="343">
                  <c:v>5.0392594188451767E-2</c:v>
                </c:pt>
                <c:pt idx="344">
                  <c:v>4.6028561890125275E-2</c:v>
                </c:pt>
                <c:pt idx="345">
                  <c:v>4.9520198255777359E-2</c:v>
                </c:pt>
                <c:pt idx="346">
                  <c:v>4.4520970433950424E-2</c:v>
                </c:pt>
                <c:pt idx="347">
                  <c:v>5.2289940416812897E-2</c:v>
                </c:pt>
                <c:pt idx="348">
                  <c:v>5.0011824816465378E-2</c:v>
                </c:pt>
                <c:pt idx="349">
                  <c:v>4.7258082777261734E-2</c:v>
                </c:pt>
                <c:pt idx="350">
                  <c:v>4.4885050505399704E-2</c:v>
                </c:pt>
                <c:pt idx="351">
                  <c:v>4.7159701585769653E-2</c:v>
                </c:pt>
                <c:pt idx="352">
                  <c:v>4.8410061746835709E-2</c:v>
                </c:pt>
                <c:pt idx="353">
                  <c:v>5.1975294947624207E-2</c:v>
                </c:pt>
                <c:pt idx="354">
                  <c:v>4.7175373882055283E-2</c:v>
                </c:pt>
                <c:pt idx="355">
                  <c:v>4.7848619520664215E-2</c:v>
                </c:pt>
                <c:pt idx="356">
                  <c:v>4.1788600385189056E-2</c:v>
                </c:pt>
                <c:pt idx="357">
                  <c:v>4.977056011557579E-2</c:v>
                </c:pt>
                <c:pt idx="358">
                  <c:v>4.2083434760570526E-2</c:v>
                </c:pt>
                <c:pt idx="359">
                  <c:v>5.0204180181026459E-2</c:v>
                </c:pt>
                <c:pt idx="360">
                  <c:v>5.4621849209070206E-2</c:v>
                </c:pt>
                <c:pt idx="361">
                  <c:v>4.4089607894420624E-2</c:v>
                </c:pt>
                <c:pt idx="362">
                  <c:v>4.4571563601493835E-2</c:v>
                </c:pt>
                <c:pt idx="363">
                  <c:v>4.4727664440870285E-2</c:v>
                </c:pt>
                <c:pt idx="364">
                  <c:v>5.018046498298645E-2</c:v>
                </c:pt>
                <c:pt idx="365">
                  <c:v>5.2064415067434311E-2</c:v>
                </c:pt>
                <c:pt idx="366">
                  <c:v>5.1313832402229309E-2</c:v>
                </c:pt>
                <c:pt idx="367">
                  <c:v>4.7510769218206406E-2</c:v>
                </c:pt>
                <c:pt idx="368">
                  <c:v>4.5186638832092285E-2</c:v>
                </c:pt>
                <c:pt idx="369">
                  <c:v>5.1025331020355225E-2</c:v>
                </c:pt>
                <c:pt idx="370">
                  <c:v>5.2489574998617172E-2</c:v>
                </c:pt>
                <c:pt idx="371">
                  <c:v>5.616205558180809E-2</c:v>
                </c:pt>
                <c:pt idx="372">
                  <c:v>5.6943926960229874E-2</c:v>
                </c:pt>
                <c:pt idx="373">
                  <c:v>4.9523808062076569E-2</c:v>
                </c:pt>
                <c:pt idx="374">
                  <c:v>5.1372356712818146E-2</c:v>
                </c:pt>
                <c:pt idx="375">
                  <c:v>5.3146358579397202E-2</c:v>
                </c:pt>
                <c:pt idx="376">
                  <c:v>5.9261035174131393E-2</c:v>
                </c:pt>
                <c:pt idx="377">
                  <c:v>5.8318637311458588E-2</c:v>
                </c:pt>
                <c:pt idx="378">
                  <c:v>5.9748049825429916E-2</c:v>
                </c:pt>
                <c:pt idx="379">
                  <c:v>6.090134009718895E-2</c:v>
                </c:pt>
                <c:pt idx="380">
                  <c:v>6.1019029468297958E-2</c:v>
                </c:pt>
                <c:pt idx="381">
                  <c:v>6.4235694706439972E-2</c:v>
                </c:pt>
                <c:pt idx="382">
                  <c:v>6.8389251828193665E-2</c:v>
                </c:pt>
                <c:pt idx="383">
                  <c:v>8.5625141859054565E-2</c:v>
                </c:pt>
                <c:pt idx="384">
                  <c:v>8.8152587413787842E-2</c:v>
                </c:pt>
                <c:pt idx="385">
                  <c:v>9.6335075795650482E-2</c:v>
                </c:pt>
                <c:pt idx="386">
                  <c:v>8.5710860788822174E-2</c:v>
                </c:pt>
                <c:pt idx="387">
                  <c:v>8.9865259826183319E-2</c:v>
                </c:pt>
                <c:pt idx="388">
                  <c:v>9.5434702932834625E-2</c:v>
                </c:pt>
                <c:pt idx="389">
                  <c:v>9.0348117053508759E-2</c:v>
                </c:pt>
                <c:pt idx="390">
                  <c:v>9.4104588031768799E-2</c:v>
                </c:pt>
                <c:pt idx="391">
                  <c:v>9.2972181737422943E-2</c:v>
                </c:pt>
                <c:pt idx="392">
                  <c:v>9.077705442905426E-2</c:v>
                </c:pt>
                <c:pt idx="393">
                  <c:v>8.8054768741130829E-2</c:v>
                </c:pt>
                <c:pt idx="394">
                  <c:v>9.3598507344722748E-2</c:v>
                </c:pt>
                <c:pt idx="395">
                  <c:v>9.9302716553211212E-2</c:v>
                </c:pt>
                <c:pt idx="396">
                  <c:v>0.10312805324792862</c:v>
                </c:pt>
                <c:pt idx="397">
                  <c:v>9.5021538436412811E-2</c:v>
                </c:pt>
                <c:pt idx="398">
                  <c:v>9.3726843595504761E-2</c:v>
                </c:pt>
                <c:pt idx="399">
                  <c:v>8.8390499353408813E-2</c:v>
                </c:pt>
                <c:pt idx="400">
                  <c:v>9.5574788749217987E-2</c:v>
                </c:pt>
                <c:pt idx="401">
                  <c:v>9.5586501061916351E-2</c:v>
                </c:pt>
                <c:pt idx="402">
                  <c:v>8.813060075044632E-2</c:v>
                </c:pt>
                <c:pt idx="403">
                  <c:v>8.4466367959976196E-2</c:v>
                </c:pt>
                <c:pt idx="404">
                  <c:v>8.9501276612281799E-2</c:v>
                </c:pt>
                <c:pt idx="405">
                  <c:v>9.1754339635372162E-2</c:v>
                </c:pt>
                <c:pt idx="406">
                  <c:v>8.4815837442874908E-2</c:v>
                </c:pt>
                <c:pt idx="407">
                  <c:v>9.0381123125553131E-2</c:v>
                </c:pt>
                <c:pt idx="408">
                  <c:v>9.2653371393680573E-2</c:v>
                </c:pt>
                <c:pt idx="409">
                  <c:v>8.9305132627487183E-2</c:v>
                </c:pt>
                <c:pt idx="410">
                  <c:v>8.3493515849113464E-2</c:v>
                </c:pt>
                <c:pt idx="411">
                  <c:v>8.6801715195178986E-2</c:v>
                </c:pt>
                <c:pt idx="412">
                  <c:v>9.1896511614322662E-2</c:v>
                </c:pt>
                <c:pt idx="413">
                  <c:v>9.2986695468425751E-2</c:v>
                </c:pt>
                <c:pt idx="414">
                  <c:v>9.1436497867107391E-2</c:v>
                </c:pt>
                <c:pt idx="415">
                  <c:v>8.4021545946598053E-2</c:v>
                </c:pt>
                <c:pt idx="416">
                  <c:v>8.2622140645980835E-2</c:v>
                </c:pt>
                <c:pt idx="417">
                  <c:v>7.7952370047569275E-2</c:v>
                </c:pt>
                <c:pt idx="418">
                  <c:v>8.0059856176376343E-2</c:v>
                </c:pt>
                <c:pt idx="419">
                  <c:v>8.8678538799285889E-2</c:v>
                </c:pt>
                <c:pt idx="420">
                  <c:v>8.2594029605388641E-2</c:v>
                </c:pt>
                <c:pt idx="421">
                  <c:v>7.9542659223079681E-2</c:v>
                </c:pt>
                <c:pt idx="422">
                  <c:v>7.3913045227527618E-2</c:v>
                </c:pt>
                <c:pt idx="423">
                  <c:v>7.7950999140739441E-2</c:v>
                </c:pt>
                <c:pt idx="424">
                  <c:v>8.5380837321281433E-2</c:v>
                </c:pt>
                <c:pt idx="425">
                  <c:v>8.5152015089988708E-2</c:v>
                </c:pt>
                <c:pt idx="426">
                  <c:v>7.9005390405654907E-2</c:v>
                </c:pt>
                <c:pt idx="427">
                  <c:v>7.3115289211273193E-2</c:v>
                </c:pt>
                <c:pt idx="428">
                  <c:v>7.2758451104164124E-2</c:v>
                </c:pt>
                <c:pt idx="429">
                  <c:v>7.1052312850952148E-2</c:v>
                </c:pt>
                <c:pt idx="430">
                  <c:v>7.1104384958744049E-2</c:v>
                </c:pt>
                <c:pt idx="431">
                  <c:v>8.5721313953399658E-2</c:v>
                </c:pt>
                <c:pt idx="432">
                  <c:v>7.8461736440658569E-2</c:v>
                </c:pt>
                <c:pt idx="433">
                  <c:v>7.4974924325942993E-2</c:v>
                </c:pt>
                <c:pt idx="434">
                  <c:v>6.669924408197403E-2</c:v>
                </c:pt>
                <c:pt idx="435">
                  <c:v>7.3516711592674255E-2</c:v>
                </c:pt>
                <c:pt idx="436">
                  <c:v>7.4132077395915985E-2</c:v>
                </c:pt>
                <c:pt idx="437">
                  <c:v>6.9098383188247681E-2</c:v>
                </c:pt>
                <c:pt idx="438">
                  <c:v>6.9595195353031158E-2</c:v>
                </c:pt>
                <c:pt idx="439">
                  <c:v>6.7384772002696991E-2</c:v>
                </c:pt>
                <c:pt idx="440">
                  <c:v>6.8102672696113586E-2</c:v>
                </c:pt>
                <c:pt idx="441">
                  <c:v>6.8778395652770996E-2</c:v>
                </c:pt>
                <c:pt idx="442">
                  <c:v>6.1976123601198196E-2</c:v>
                </c:pt>
                <c:pt idx="443">
                  <c:v>7.4740655720233917E-2</c:v>
                </c:pt>
                <c:pt idx="444">
                  <c:v>6.9585613906383514E-2</c:v>
                </c:pt>
                <c:pt idx="445">
                  <c:v>6.9419354200363159E-2</c:v>
                </c:pt>
                <c:pt idx="446">
                  <c:v>5.6432269513607025E-2</c:v>
                </c:pt>
                <c:pt idx="447">
                  <c:v>6.1942517757415771E-2</c:v>
                </c:pt>
                <c:pt idx="448">
                  <c:v>6.4022809267044067E-2</c:v>
                </c:pt>
                <c:pt idx="449">
                  <c:v>6.3922397792339325E-2</c:v>
                </c:pt>
                <c:pt idx="450">
                  <c:v>6.4321607351303101E-2</c:v>
                </c:pt>
                <c:pt idx="451">
                  <c:v>5.7407870888710022E-2</c:v>
                </c:pt>
                <c:pt idx="452">
                  <c:v>5.9520959854125977E-2</c:v>
                </c:pt>
                <c:pt idx="453">
                  <c:v>5.6610990315675735E-2</c:v>
                </c:pt>
                <c:pt idx="454">
                  <c:v>5.2981894463300705E-2</c:v>
                </c:pt>
                <c:pt idx="455">
                  <c:v>6.4499877393245697E-2</c:v>
                </c:pt>
                <c:pt idx="456">
                  <c:v>5.7398289442062378E-2</c:v>
                </c:pt>
                <c:pt idx="457">
                  <c:v>5.3557261824607849E-2</c:v>
                </c:pt>
                <c:pt idx="458">
                  <c:v>4.5393858104944229E-2</c:v>
                </c:pt>
                <c:pt idx="459">
                  <c:v>5.3780201822519302E-2</c:v>
                </c:pt>
                <c:pt idx="460">
                  <c:v>5.7037342339754105E-2</c:v>
                </c:pt>
                <c:pt idx="461">
                  <c:v>6.0168154537677765E-2</c:v>
                </c:pt>
                <c:pt idx="462">
                  <c:v>5.3945787250995636E-2</c:v>
                </c:pt>
                <c:pt idx="463">
                  <c:v>4.8685621470212936E-2</c:v>
                </c:pt>
                <c:pt idx="464">
                  <c:v>4.8172324895858765E-2</c:v>
                </c:pt>
                <c:pt idx="465">
                  <c:v>4.6297531574964523E-2</c:v>
                </c:pt>
                <c:pt idx="466">
                  <c:v>4.72068190574646E-2</c:v>
                </c:pt>
                <c:pt idx="467">
                  <c:v>5.8390252292156219E-2</c:v>
                </c:pt>
                <c:pt idx="468">
                  <c:v>5.5039789527654648E-2</c:v>
                </c:pt>
                <c:pt idx="469">
                  <c:v>4.7568429261445999E-2</c:v>
                </c:pt>
                <c:pt idx="470">
                  <c:v>4.3820973485708237E-2</c:v>
                </c:pt>
                <c:pt idx="471">
                  <c:v>4.8234052956104279E-2</c:v>
                </c:pt>
                <c:pt idx="472">
                  <c:v>5.6053809821605682E-2</c:v>
                </c:pt>
                <c:pt idx="473">
                  <c:v>5.2693206816911697E-2</c:v>
                </c:pt>
                <c:pt idx="474">
                  <c:v>5.1914341747760773E-2</c:v>
                </c:pt>
                <c:pt idx="475">
                  <c:v>5.0448141992092133E-2</c:v>
                </c:pt>
                <c:pt idx="476">
                  <c:v>4.8048436641693115E-2</c:v>
                </c:pt>
                <c:pt idx="477">
                  <c:v>4.3943148106336594E-2</c:v>
                </c:pt>
                <c:pt idx="478">
                  <c:v>4.6073887497186661E-2</c:v>
                </c:pt>
                <c:pt idx="479">
                  <c:v>4.7296363860368729E-2</c:v>
                </c:pt>
                <c:pt idx="480">
                  <c:v>4.8222314566373825E-2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B8-42DC-B1D9-593FFEE4F5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unemp2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noFill/>
              </a:ln>
            </c:spPr>
          </c:marker>
          <c:trendline>
            <c:spPr>
              <a:ln w="38100">
                <a:solidFill>
                  <a:srgbClr val="C00000"/>
                </a:solidFill>
              </a:ln>
            </c:spPr>
            <c:trendlineType val="movingAvg"/>
            <c:period val="6"/>
            <c:dispRSqr val="0"/>
            <c:dispEq val="0"/>
          </c:trendline>
          <c:xVal>
            <c:numRef>
              <c:f>Sheet1!$A$2:$A$482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Sheet1!$C$2:$C$482</c:f>
              <c:numCache>
                <c:formatCode>General</c:formatCode>
                <c:ptCount val="481"/>
                <c:pt idx="0">
                  <c:v>8.1964008510112762E-2</c:v>
                </c:pt>
                <c:pt idx="1">
                  <c:v>7.7390223741531372E-2</c:v>
                </c:pt>
                <c:pt idx="2">
                  <c:v>7.1469739079475403E-2</c:v>
                </c:pt>
                <c:pt idx="3">
                  <c:v>6.4658336341381073E-2</c:v>
                </c:pt>
                <c:pt idx="4">
                  <c:v>8.1527203321456909E-2</c:v>
                </c:pt>
                <c:pt idx="5">
                  <c:v>8.380628377199173E-2</c:v>
                </c:pt>
                <c:pt idx="6">
                  <c:v>7.2452828288078308E-2</c:v>
                </c:pt>
                <c:pt idx="7">
                  <c:v>7.1644045412540436E-2</c:v>
                </c:pt>
                <c:pt idx="8">
                  <c:v>7.363332062959671E-2</c:v>
                </c:pt>
                <c:pt idx="9">
                  <c:v>7.2855465114116669E-2</c:v>
                </c:pt>
                <c:pt idx="10">
                  <c:v>6.8978376686573029E-2</c:v>
                </c:pt>
                <c:pt idx="11">
                  <c:v>8.036244660615921E-2</c:v>
                </c:pt>
                <c:pt idx="12">
                  <c:v>7.073386013507843E-2</c:v>
                </c:pt>
                <c:pt idx="13">
                  <c:v>7.7420897781848907E-2</c:v>
                </c:pt>
                <c:pt idx="14">
                  <c:v>6.7759700119495392E-2</c:v>
                </c:pt>
                <c:pt idx="15">
                  <c:v>6.1332304030656815E-2</c:v>
                </c:pt>
                <c:pt idx="16">
                  <c:v>6.5945520997047424E-2</c:v>
                </c:pt>
                <c:pt idx="17">
                  <c:v>5.7297568768262863E-2</c:v>
                </c:pt>
                <c:pt idx="18">
                  <c:v>6.0697264969348907E-2</c:v>
                </c:pt>
                <c:pt idx="19">
                  <c:v>6.4104154706001282E-2</c:v>
                </c:pt>
                <c:pt idx="20">
                  <c:v>6.0203187167644501E-2</c:v>
                </c:pt>
                <c:pt idx="21">
                  <c:v>5.6558210402727127E-2</c:v>
                </c:pt>
                <c:pt idx="22">
                  <c:v>5.054522305727005E-2</c:v>
                </c:pt>
                <c:pt idx="23">
                  <c:v>5.3049083799123764E-2</c:v>
                </c:pt>
                <c:pt idx="24">
                  <c:v>5.6753687560558319E-2</c:v>
                </c:pt>
                <c:pt idx="25">
                  <c:v>5.7300407439470291E-2</c:v>
                </c:pt>
                <c:pt idx="26">
                  <c:v>6.1486653983592987E-2</c:v>
                </c:pt>
                <c:pt idx="27">
                  <c:v>6.1439879238605499E-2</c:v>
                </c:pt>
                <c:pt idx="28">
                  <c:v>5.6723471730947495E-2</c:v>
                </c:pt>
                <c:pt idx="29">
                  <c:v>5.5690072476863861E-2</c:v>
                </c:pt>
                <c:pt idx="30">
                  <c:v>5.0286132842302322E-2</c:v>
                </c:pt>
                <c:pt idx="31">
                  <c:v>5.4451368749141693E-2</c:v>
                </c:pt>
                <c:pt idx="32">
                  <c:v>5.4360672831535339E-2</c:v>
                </c:pt>
                <c:pt idx="33">
                  <c:v>5.6914392858743668E-2</c:v>
                </c:pt>
                <c:pt idx="34">
                  <c:v>5.0632912665605545E-2</c:v>
                </c:pt>
                <c:pt idx="35">
                  <c:v>5.6751005351543427E-2</c:v>
                </c:pt>
                <c:pt idx="36">
                  <c:v>5.6726094335317612E-2</c:v>
                </c:pt>
                <c:pt idx="37">
                  <c:v>5.6908577680587769E-2</c:v>
                </c:pt>
                <c:pt idx="38">
                  <c:v>6.3217699527740479E-2</c:v>
                </c:pt>
                <c:pt idx="39">
                  <c:v>6.3762173056602478E-2</c:v>
                </c:pt>
                <c:pt idx="40">
                  <c:v>6.2899671494960785E-2</c:v>
                </c:pt>
                <c:pt idx="41">
                  <c:v>6.4680233597755432E-2</c:v>
                </c:pt>
                <c:pt idx="42">
                  <c:v>7.1443088352680206E-2</c:v>
                </c:pt>
                <c:pt idx="43">
                  <c:v>7.4757091701030731E-2</c:v>
                </c:pt>
                <c:pt idx="44">
                  <c:v>7.7265664935112E-2</c:v>
                </c:pt>
                <c:pt idx="45">
                  <c:v>6.802792102098465E-2</c:v>
                </c:pt>
                <c:pt idx="46">
                  <c:v>6.8635694682598114E-2</c:v>
                </c:pt>
                <c:pt idx="47">
                  <c:v>7.1281418204307556E-2</c:v>
                </c:pt>
                <c:pt idx="48">
                  <c:v>6.9273978471755981E-2</c:v>
                </c:pt>
                <c:pt idx="49">
                  <c:v>7.0915341377258301E-2</c:v>
                </c:pt>
                <c:pt idx="50">
                  <c:v>8.012988418340683E-2</c:v>
                </c:pt>
                <c:pt idx="51">
                  <c:v>7.6810687780380249E-2</c:v>
                </c:pt>
                <c:pt idx="52">
                  <c:v>7.2948649525642395E-2</c:v>
                </c:pt>
                <c:pt idx="53">
                  <c:v>6.6118381917476654E-2</c:v>
                </c:pt>
                <c:pt idx="54">
                  <c:v>6.7862279713153839E-2</c:v>
                </c:pt>
                <c:pt idx="55">
                  <c:v>7.6460294425487518E-2</c:v>
                </c:pt>
                <c:pt idx="56">
                  <c:v>7.0798464119434357E-2</c:v>
                </c:pt>
                <c:pt idx="57">
                  <c:v>6.6527828574180603E-2</c:v>
                </c:pt>
                <c:pt idx="58">
                  <c:v>6.8339988589286804E-2</c:v>
                </c:pt>
                <c:pt idx="59">
                  <c:v>7.1240104734897614E-2</c:v>
                </c:pt>
                <c:pt idx="60">
                  <c:v>7.4488744139671326E-2</c:v>
                </c:pt>
                <c:pt idx="61">
                  <c:v>7.395607978105545E-2</c:v>
                </c:pt>
                <c:pt idx="62">
                  <c:v>9.1229721903800964E-2</c:v>
                </c:pt>
                <c:pt idx="63">
                  <c:v>8.7813824415206909E-2</c:v>
                </c:pt>
                <c:pt idx="64">
                  <c:v>9.7266592085361481E-2</c:v>
                </c:pt>
                <c:pt idx="65">
                  <c:v>8.8326200842857361E-2</c:v>
                </c:pt>
                <c:pt idx="66">
                  <c:v>8.7903499603271484E-2</c:v>
                </c:pt>
                <c:pt idx="67">
                  <c:v>9.045226126909256E-2</c:v>
                </c:pt>
                <c:pt idx="68">
                  <c:v>9.1253012418746948E-2</c:v>
                </c:pt>
                <c:pt idx="69">
                  <c:v>9.0031787753105164E-2</c:v>
                </c:pt>
                <c:pt idx="70">
                  <c:v>8.7164528667926788E-2</c:v>
                </c:pt>
                <c:pt idx="71">
                  <c:v>9.7599104046821594E-2</c:v>
                </c:pt>
                <c:pt idx="72">
                  <c:v>9.6911728382110596E-2</c:v>
                </c:pt>
                <c:pt idx="73">
                  <c:v>0.10707413405179977</c:v>
                </c:pt>
                <c:pt idx="74">
                  <c:v>0.10643564164638519</c:v>
                </c:pt>
                <c:pt idx="75">
                  <c:v>0.11037278920412064</c:v>
                </c:pt>
                <c:pt idx="76">
                  <c:v>0.10852439701557159</c:v>
                </c:pt>
                <c:pt idx="77">
                  <c:v>9.4680726528167725E-2</c:v>
                </c:pt>
                <c:pt idx="78">
                  <c:v>9.259873628616333E-2</c:v>
                </c:pt>
                <c:pt idx="79">
                  <c:v>0.10126582533121109</c:v>
                </c:pt>
                <c:pt idx="80">
                  <c:v>9.0408444404602051E-2</c:v>
                </c:pt>
                <c:pt idx="81">
                  <c:v>9.0732045471668243E-2</c:v>
                </c:pt>
                <c:pt idx="82">
                  <c:v>7.7638305723667145E-2</c:v>
                </c:pt>
                <c:pt idx="83">
                  <c:v>8.4142759442329407E-2</c:v>
                </c:pt>
                <c:pt idx="84">
                  <c:v>7.7716566622257233E-2</c:v>
                </c:pt>
                <c:pt idx="85">
                  <c:v>7.304874062538147E-2</c:v>
                </c:pt>
                <c:pt idx="86">
                  <c:v>8.3709098398685455E-2</c:v>
                </c:pt>
                <c:pt idx="87">
                  <c:v>7.8132279217243195E-2</c:v>
                </c:pt>
                <c:pt idx="88">
                  <c:v>7.1257486939430237E-2</c:v>
                </c:pt>
                <c:pt idx="89">
                  <c:v>8.1463582813739777E-2</c:v>
                </c:pt>
                <c:pt idx="90">
                  <c:v>6.9533288478851318E-2</c:v>
                </c:pt>
                <c:pt idx="91">
                  <c:v>7.3083780705928802E-2</c:v>
                </c:pt>
                <c:pt idx="92">
                  <c:v>6.8250931799411774E-2</c:v>
                </c:pt>
                <c:pt idx="93">
                  <c:v>7.020280510187149E-2</c:v>
                </c:pt>
                <c:pt idx="94">
                  <c:v>6.7989669740200043E-2</c:v>
                </c:pt>
                <c:pt idx="95">
                  <c:v>6.25E-2</c:v>
                </c:pt>
                <c:pt idx="96">
                  <c:v>6.6498622298240662E-2</c:v>
                </c:pt>
                <c:pt idx="97">
                  <c:v>6.4241044223308563E-2</c:v>
                </c:pt>
                <c:pt idx="98">
                  <c:v>7.2313584387302399E-2</c:v>
                </c:pt>
                <c:pt idx="99">
                  <c:v>7.5414426624774933E-2</c:v>
                </c:pt>
                <c:pt idx="100">
                  <c:v>7.6211400330066681E-2</c:v>
                </c:pt>
                <c:pt idx="101">
                  <c:v>6.9858156144618988E-2</c:v>
                </c:pt>
                <c:pt idx="102">
                  <c:v>7.1992568671703339E-2</c:v>
                </c:pt>
                <c:pt idx="103">
                  <c:v>6.9381602108478546E-2</c:v>
                </c:pt>
                <c:pt idx="104">
                  <c:v>6.4317286014556885E-2</c:v>
                </c:pt>
                <c:pt idx="105">
                  <c:v>6.5504670143127441E-2</c:v>
                </c:pt>
                <c:pt idx="106">
                  <c:v>6.5139263868331909E-2</c:v>
                </c:pt>
                <c:pt idx="107">
                  <c:v>5.9356693178415298E-2</c:v>
                </c:pt>
                <c:pt idx="108">
                  <c:v>6.7347437143325806E-2</c:v>
                </c:pt>
                <c:pt idx="109">
                  <c:v>7.201039046049118E-2</c:v>
                </c:pt>
                <c:pt idx="110">
                  <c:v>7.673267275094986E-2</c:v>
                </c:pt>
                <c:pt idx="111">
                  <c:v>6.3757605850696564E-2</c:v>
                </c:pt>
                <c:pt idx="112">
                  <c:v>6.4399093389511108E-2</c:v>
                </c:pt>
                <c:pt idx="113">
                  <c:v>6.9804094731807709E-2</c:v>
                </c:pt>
                <c:pt idx="114">
                  <c:v>6.7355744540691376E-2</c:v>
                </c:pt>
                <c:pt idx="115">
                  <c:v>5.9359662234783173E-2</c:v>
                </c:pt>
                <c:pt idx="116">
                  <c:v>6.0456011444330215E-2</c:v>
                </c:pt>
                <c:pt idx="117">
                  <c:v>6.2205467373132706E-2</c:v>
                </c:pt>
                <c:pt idx="118">
                  <c:v>6.7232757806777954E-2</c:v>
                </c:pt>
                <c:pt idx="119">
                  <c:v>6.4226597547531128E-2</c:v>
                </c:pt>
                <c:pt idx="120">
                  <c:v>6.7515619099140167E-2</c:v>
                </c:pt>
                <c:pt idx="121">
                  <c:v>6.5423764288425446E-2</c:v>
                </c:pt>
                <c:pt idx="122">
                  <c:v>7.3292940855026245E-2</c:v>
                </c:pt>
                <c:pt idx="123">
                  <c:v>5.7400047779083252E-2</c:v>
                </c:pt>
                <c:pt idx="124">
                  <c:v>6.6450744867324829E-2</c:v>
                </c:pt>
                <c:pt idx="125">
                  <c:v>5.2812859416007996E-2</c:v>
                </c:pt>
                <c:pt idx="126">
                  <c:v>5.6651376187801361E-2</c:v>
                </c:pt>
                <c:pt idx="127">
                  <c:v>5.9160087257623672E-2</c:v>
                </c:pt>
                <c:pt idx="128">
                  <c:v>5.2196502685546875E-2</c:v>
                </c:pt>
                <c:pt idx="129">
                  <c:v>5.0044983625411987E-2</c:v>
                </c:pt>
                <c:pt idx="130">
                  <c:v>5.6400362402200699E-2</c:v>
                </c:pt>
                <c:pt idx="131">
                  <c:v>4.9816343933343887E-2</c:v>
                </c:pt>
                <c:pt idx="132">
                  <c:v>5.4754707962274551E-2</c:v>
                </c:pt>
                <c:pt idx="133">
                  <c:v>5.8600686490535736E-2</c:v>
                </c:pt>
                <c:pt idx="134">
                  <c:v>5.6397110223770142E-2</c:v>
                </c:pt>
                <c:pt idx="135">
                  <c:v>5.4461613297462463E-2</c:v>
                </c:pt>
                <c:pt idx="136">
                  <c:v>5.2631579339504242E-2</c:v>
                </c:pt>
                <c:pt idx="137">
                  <c:v>5.7080399245023727E-2</c:v>
                </c:pt>
                <c:pt idx="138">
                  <c:v>4.9501337110996246E-2</c:v>
                </c:pt>
                <c:pt idx="139">
                  <c:v>4.8921041190624237E-2</c:v>
                </c:pt>
                <c:pt idx="140">
                  <c:v>4.6205028891563416E-2</c:v>
                </c:pt>
                <c:pt idx="141">
                  <c:v>4.7050129622220993E-2</c:v>
                </c:pt>
                <c:pt idx="142">
                  <c:v>4.6844661235809326E-2</c:v>
                </c:pt>
                <c:pt idx="143">
                  <c:v>4.8318333923816681E-2</c:v>
                </c:pt>
                <c:pt idx="144">
                  <c:v>5.7512760162353516E-2</c:v>
                </c:pt>
                <c:pt idx="145">
                  <c:v>5.5741775780916214E-2</c:v>
                </c:pt>
                <c:pt idx="146">
                  <c:v>5.0942689180374146E-2</c:v>
                </c:pt>
                <c:pt idx="147">
                  <c:v>4.5276831835508347E-2</c:v>
                </c:pt>
                <c:pt idx="148">
                  <c:v>4.8876848071813583E-2</c:v>
                </c:pt>
                <c:pt idx="149">
                  <c:v>4.97296042740345E-2</c:v>
                </c:pt>
                <c:pt idx="150">
                  <c:v>5.0644461065530777E-2</c:v>
                </c:pt>
                <c:pt idx="151">
                  <c:v>4.4876933097839355E-2</c:v>
                </c:pt>
                <c:pt idx="152">
                  <c:v>4.5361321419477463E-2</c:v>
                </c:pt>
                <c:pt idx="153">
                  <c:v>4.5564934611320496E-2</c:v>
                </c:pt>
                <c:pt idx="154">
                  <c:v>5.2371654659509659E-2</c:v>
                </c:pt>
                <c:pt idx="155">
                  <c:v>5.0164088606834412E-2</c:v>
                </c:pt>
                <c:pt idx="156">
                  <c:v>5.6623805314302444E-2</c:v>
                </c:pt>
                <c:pt idx="157">
                  <c:v>5.2631579339504242E-2</c:v>
                </c:pt>
                <c:pt idx="158">
                  <c:v>5.2145056426525116E-2</c:v>
                </c:pt>
                <c:pt idx="159">
                  <c:v>4.6798601746559143E-2</c:v>
                </c:pt>
                <c:pt idx="160">
                  <c:v>4.9236379563808441E-2</c:v>
                </c:pt>
                <c:pt idx="161">
                  <c:v>5.4518550634384155E-2</c:v>
                </c:pt>
                <c:pt idx="162">
                  <c:v>5.4493743926286697E-2</c:v>
                </c:pt>
                <c:pt idx="163">
                  <c:v>5.3078554570674896E-2</c:v>
                </c:pt>
                <c:pt idx="164">
                  <c:v>5.3525112569332123E-2</c:v>
                </c:pt>
                <c:pt idx="165">
                  <c:v>5.0214044749736786E-2</c:v>
                </c:pt>
                <c:pt idx="166">
                  <c:v>5.3983353078365326E-2</c:v>
                </c:pt>
                <c:pt idx="167">
                  <c:v>5.9995420277118683E-2</c:v>
                </c:pt>
                <c:pt idx="168">
                  <c:v>6.890694797039032E-2</c:v>
                </c:pt>
                <c:pt idx="169">
                  <c:v>6.6173069179058075E-2</c:v>
                </c:pt>
                <c:pt idx="170">
                  <c:v>6.5973043441772461E-2</c:v>
                </c:pt>
                <c:pt idx="171">
                  <c:v>6.4201638102531433E-2</c:v>
                </c:pt>
                <c:pt idx="172">
                  <c:v>5.9327002614736557E-2</c:v>
                </c:pt>
                <c:pt idx="173">
                  <c:v>7.034696638584137E-2</c:v>
                </c:pt>
                <c:pt idx="174">
                  <c:v>6.4290791749954224E-2</c:v>
                </c:pt>
                <c:pt idx="175">
                  <c:v>6.1322975903749466E-2</c:v>
                </c:pt>
                <c:pt idx="176">
                  <c:v>6.2202095985412598E-2</c:v>
                </c:pt>
                <c:pt idx="177">
                  <c:v>6.0868546366691589E-2</c:v>
                </c:pt>
                <c:pt idx="178">
                  <c:v>6.3907988369464874E-2</c:v>
                </c:pt>
                <c:pt idx="179">
                  <c:v>6.8876348435878754E-2</c:v>
                </c:pt>
                <c:pt idx="180">
                  <c:v>8.1842631101608276E-2</c:v>
                </c:pt>
                <c:pt idx="181">
                  <c:v>8.1252329051494598E-2</c:v>
                </c:pt>
                <c:pt idx="182">
                  <c:v>7.2041988372802734E-2</c:v>
                </c:pt>
                <c:pt idx="183">
                  <c:v>7.2420753538608551E-2</c:v>
                </c:pt>
                <c:pt idx="184">
                  <c:v>7.1886882185935974E-2</c:v>
                </c:pt>
                <c:pt idx="185">
                  <c:v>7.4911095201969147E-2</c:v>
                </c:pt>
                <c:pt idx="186">
                  <c:v>7.3435135185718536E-2</c:v>
                </c:pt>
                <c:pt idx="187">
                  <c:v>7.2255991399288177E-2</c:v>
                </c:pt>
                <c:pt idx="188">
                  <c:v>6.7847311496734619E-2</c:v>
                </c:pt>
                <c:pt idx="189">
                  <c:v>6.5073840320110321E-2</c:v>
                </c:pt>
                <c:pt idx="190">
                  <c:v>6.7588508129119873E-2</c:v>
                </c:pt>
                <c:pt idx="191">
                  <c:v>7.0951879024505615E-2</c:v>
                </c:pt>
                <c:pt idx="192">
                  <c:v>7.5151517987251282E-2</c:v>
                </c:pt>
                <c:pt idx="193">
                  <c:v>7.3953434824943542E-2</c:v>
                </c:pt>
                <c:pt idx="194">
                  <c:v>7.277437299489975E-2</c:v>
                </c:pt>
                <c:pt idx="195">
                  <c:v>6.4972430467605591E-2</c:v>
                </c:pt>
                <c:pt idx="196">
                  <c:v>6.7688681185245514E-2</c:v>
                </c:pt>
                <c:pt idx="197">
                  <c:v>7.1411162614822388E-2</c:v>
                </c:pt>
                <c:pt idx="198">
                  <c:v>6.7301817238330841E-2</c:v>
                </c:pt>
                <c:pt idx="199">
                  <c:v>6.0721296817064285E-2</c:v>
                </c:pt>
                <c:pt idx="200">
                  <c:v>5.6788593530654907E-2</c:v>
                </c:pt>
                <c:pt idx="201">
                  <c:v>5.456789955496788E-2</c:v>
                </c:pt>
                <c:pt idx="202">
                  <c:v>5.6427095085382462E-2</c:v>
                </c:pt>
                <c:pt idx="203">
                  <c:v>5.56795634329319E-2</c:v>
                </c:pt>
                <c:pt idx="204">
                  <c:v>6.9719173014163971E-2</c:v>
                </c:pt>
                <c:pt idx="205">
                  <c:v>6.6347122192382813E-2</c:v>
                </c:pt>
                <c:pt idx="206">
                  <c:v>6.7591205239295959E-2</c:v>
                </c:pt>
                <c:pt idx="207">
                  <c:v>6.1244487762451172E-2</c:v>
                </c:pt>
                <c:pt idx="208">
                  <c:v>5.3360637277364731E-2</c:v>
                </c:pt>
                <c:pt idx="209">
                  <c:v>6.1342880129814148E-2</c:v>
                </c:pt>
                <c:pt idx="210">
                  <c:v>5.8104347437620163E-2</c:v>
                </c:pt>
                <c:pt idx="211">
                  <c:v>5.2764728665351868E-2</c:v>
                </c:pt>
                <c:pt idx="212">
                  <c:v>5.0252493470907211E-2</c:v>
                </c:pt>
                <c:pt idx="213">
                  <c:v>5.3942427039146423E-2</c:v>
                </c:pt>
                <c:pt idx="214">
                  <c:v>5.0240073353052139E-2</c:v>
                </c:pt>
                <c:pt idx="215">
                  <c:v>4.7426600009202957E-2</c:v>
                </c:pt>
                <c:pt idx="216">
                  <c:v>5.9328090399503708E-2</c:v>
                </c:pt>
                <c:pt idx="217">
                  <c:v>5.7467229664325714E-2</c:v>
                </c:pt>
                <c:pt idx="218">
                  <c:v>5.2196130156517029E-2</c:v>
                </c:pt>
                <c:pt idx="219">
                  <c:v>5.2480574697256088E-2</c:v>
                </c:pt>
                <c:pt idx="220">
                  <c:v>5.5659059435129166E-2</c:v>
                </c:pt>
                <c:pt idx="221">
                  <c:v>4.4673539698123932E-2</c:v>
                </c:pt>
                <c:pt idx="222">
                  <c:v>5.0565537065267563E-2</c:v>
                </c:pt>
                <c:pt idx="223">
                  <c:v>4.9379684031009674E-2</c:v>
                </c:pt>
                <c:pt idx="224">
                  <c:v>4.8010107129812241E-2</c:v>
                </c:pt>
                <c:pt idx="225">
                  <c:v>5.2514519542455673E-2</c:v>
                </c:pt>
                <c:pt idx="226">
                  <c:v>6.7381091415882111E-2</c:v>
                </c:pt>
                <c:pt idx="227">
                  <c:v>5.597493052482605E-2</c:v>
                </c:pt>
                <c:pt idx="228">
                  <c:v>5.7433359324932098E-2</c:v>
                </c:pt>
                <c:pt idx="229">
                  <c:v>5.4024256765842438E-2</c:v>
                </c:pt>
                <c:pt idx="230">
                  <c:v>5.2942756563425064E-2</c:v>
                </c:pt>
                <c:pt idx="231">
                  <c:v>5.1359932869672775E-2</c:v>
                </c:pt>
                <c:pt idx="232">
                  <c:v>5.210394412279129E-2</c:v>
                </c:pt>
                <c:pt idx="233">
                  <c:v>4.746406152844429E-2</c:v>
                </c:pt>
                <c:pt idx="234">
                  <c:v>4.9070045351982117E-2</c:v>
                </c:pt>
                <c:pt idx="235">
                  <c:v>4.6716317534446716E-2</c:v>
                </c:pt>
                <c:pt idx="236">
                  <c:v>5.0288867205381393E-2</c:v>
                </c:pt>
                <c:pt idx="237">
                  <c:v>4.8372454941272736E-2</c:v>
                </c:pt>
                <c:pt idx="238">
                  <c:v>5.9039086103439331E-2</c:v>
                </c:pt>
                <c:pt idx="239">
                  <c:v>5.7375915348529816E-2</c:v>
                </c:pt>
                <c:pt idx="240">
                  <c:v>4.7507893294095993E-2</c:v>
                </c:pt>
                <c:pt idx="241">
                  <c:v>5.1427815109491348E-2</c:v>
                </c:pt>
                <c:pt idx="242">
                  <c:v>4.828239232301712E-2</c:v>
                </c:pt>
                <c:pt idx="243">
                  <c:v>4.7162164002656937E-2</c:v>
                </c:pt>
                <c:pt idx="244">
                  <c:v>4.9705252051353455E-2</c:v>
                </c:pt>
                <c:pt idx="245">
                  <c:v>4.6726394444704056E-2</c:v>
                </c:pt>
                <c:pt idx="246">
                  <c:v>4.3623711913824081E-2</c:v>
                </c:pt>
                <c:pt idx="247">
                  <c:v>4.3395455926656723E-2</c:v>
                </c:pt>
                <c:pt idx="248">
                  <c:v>3.9530489593744278E-2</c:v>
                </c:pt>
                <c:pt idx="249">
                  <c:v>4.567372053861618E-2</c:v>
                </c:pt>
                <c:pt idx="250">
                  <c:v>5.2276104688644409E-2</c:v>
                </c:pt>
                <c:pt idx="251">
                  <c:v>5.2524153143167496E-2</c:v>
                </c:pt>
                <c:pt idx="252">
                  <c:v>5.0345107913017273E-2</c:v>
                </c:pt>
                <c:pt idx="253">
                  <c:v>4.2685452848672867E-2</c:v>
                </c:pt>
                <c:pt idx="254">
                  <c:v>4.1477639228105545E-2</c:v>
                </c:pt>
                <c:pt idx="255">
                  <c:v>5.0107181072235107E-2</c:v>
                </c:pt>
                <c:pt idx="256">
                  <c:v>4.5531637966632843E-2</c:v>
                </c:pt>
                <c:pt idx="257">
                  <c:v>3.9351548999547958E-2</c:v>
                </c:pt>
                <c:pt idx="258">
                  <c:v>4.0371846407651901E-2</c:v>
                </c:pt>
                <c:pt idx="259">
                  <c:v>4.0362995117902756E-2</c:v>
                </c:pt>
                <c:pt idx="260">
                  <c:v>4.3176762759685516E-2</c:v>
                </c:pt>
                <c:pt idx="261">
                  <c:v>3.6945167928934097E-2</c:v>
                </c:pt>
                <c:pt idx="262">
                  <c:v>4.8417635262012482E-2</c:v>
                </c:pt>
                <c:pt idx="263">
                  <c:v>4.384303092956543E-2</c:v>
                </c:pt>
                <c:pt idx="264">
                  <c:v>5.0467029213905334E-2</c:v>
                </c:pt>
                <c:pt idx="265">
                  <c:v>4.0626734495162964E-2</c:v>
                </c:pt>
                <c:pt idx="266">
                  <c:v>4.2184606194496155E-2</c:v>
                </c:pt>
                <c:pt idx="267">
                  <c:v>4.336259514093399E-2</c:v>
                </c:pt>
                <c:pt idx="268">
                  <c:v>4.2140025645494461E-2</c:v>
                </c:pt>
                <c:pt idx="269">
                  <c:v>4.2588043957948685E-2</c:v>
                </c:pt>
                <c:pt idx="270">
                  <c:v>4.1050247848033905E-2</c:v>
                </c:pt>
                <c:pt idx="271">
                  <c:v>4.0125135332345963E-2</c:v>
                </c:pt>
                <c:pt idx="272">
                  <c:v>3.9453327655792236E-2</c:v>
                </c:pt>
                <c:pt idx="273">
                  <c:v>3.9195463061332703E-2</c:v>
                </c:pt>
                <c:pt idx="274">
                  <c:v>4.4541854411363602E-2</c:v>
                </c:pt>
                <c:pt idx="275">
                  <c:v>4.3282970786094666E-2</c:v>
                </c:pt>
                <c:pt idx="276">
                  <c:v>3.901895135641098E-2</c:v>
                </c:pt>
                <c:pt idx="277">
                  <c:v>4.0191385895013809E-2</c:v>
                </c:pt>
                <c:pt idx="278">
                  <c:v>3.7922505289316177E-2</c:v>
                </c:pt>
                <c:pt idx="279">
                  <c:v>4.1215937584638596E-2</c:v>
                </c:pt>
                <c:pt idx="280">
                  <c:v>4.2953204363584518E-2</c:v>
                </c:pt>
                <c:pt idx="281">
                  <c:v>3.7494905292987823E-2</c:v>
                </c:pt>
                <c:pt idx="282">
                  <c:v>4.0644709020853043E-2</c:v>
                </c:pt>
                <c:pt idx="283">
                  <c:v>3.9355743676424026E-2</c:v>
                </c:pt>
                <c:pt idx="284">
                  <c:v>3.6926146596670151E-2</c:v>
                </c:pt>
                <c:pt idx="285">
                  <c:v>3.8990180939435959E-2</c:v>
                </c:pt>
                <c:pt idx="286">
                  <c:v>4.8808012157678604E-2</c:v>
                </c:pt>
                <c:pt idx="287">
                  <c:v>4.7800585627555847E-2</c:v>
                </c:pt>
                <c:pt idx="288">
                  <c:v>4.5893382281064987E-2</c:v>
                </c:pt>
                <c:pt idx="289">
                  <c:v>4.1921272873878479E-2</c:v>
                </c:pt>
                <c:pt idx="290">
                  <c:v>4.0027894079685211E-2</c:v>
                </c:pt>
                <c:pt idx="291">
                  <c:v>4.730672761797905E-2</c:v>
                </c:pt>
                <c:pt idx="292">
                  <c:v>4.383845254778862E-2</c:v>
                </c:pt>
                <c:pt idx="293">
                  <c:v>4.4312629848718643E-2</c:v>
                </c:pt>
                <c:pt idx="294">
                  <c:v>4.2969629168510437E-2</c:v>
                </c:pt>
                <c:pt idx="295">
                  <c:v>4.5969124883413315E-2</c:v>
                </c:pt>
                <c:pt idx="296">
                  <c:v>4.9540229141712189E-2</c:v>
                </c:pt>
                <c:pt idx="297">
                  <c:v>5.0228819251060486E-2</c:v>
                </c:pt>
                <c:pt idx="298">
                  <c:v>5.9685740619897842E-2</c:v>
                </c:pt>
                <c:pt idx="299">
                  <c:v>5.5471740663051605E-2</c:v>
                </c:pt>
                <c:pt idx="300">
                  <c:v>6.0102302581071854E-2</c:v>
                </c:pt>
                <c:pt idx="301">
                  <c:v>5.6112702935934067E-2</c:v>
                </c:pt>
                <c:pt idx="302">
                  <c:v>5.5095795542001724E-2</c:v>
                </c:pt>
                <c:pt idx="303">
                  <c:v>5.5160351097583771E-2</c:v>
                </c:pt>
                <c:pt idx="304">
                  <c:v>5.8136820793151855E-2</c:v>
                </c:pt>
                <c:pt idx="305">
                  <c:v>5.3445529192686081E-2</c:v>
                </c:pt>
                <c:pt idx="306">
                  <c:v>5.103098601102829E-2</c:v>
                </c:pt>
                <c:pt idx="307">
                  <c:v>5.0686020404100418E-2</c:v>
                </c:pt>
                <c:pt idx="308">
                  <c:v>4.6903256326913834E-2</c:v>
                </c:pt>
                <c:pt idx="309">
                  <c:v>5.4419450461864471E-2</c:v>
                </c:pt>
                <c:pt idx="310">
                  <c:v>6.1665534973144531E-2</c:v>
                </c:pt>
                <c:pt idx="311">
                  <c:v>6.3269942998886108E-2</c:v>
                </c:pt>
                <c:pt idx="312">
                  <c:v>5.8945909142494202E-2</c:v>
                </c:pt>
                <c:pt idx="313">
                  <c:v>5.6515272706747055E-2</c:v>
                </c:pt>
                <c:pt idx="314">
                  <c:v>5.0306465476751328E-2</c:v>
                </c:pt>
                <c:pt idx="315">
                  <c:v>6.2082137912511826E-2</c:v>
                </c:pt>
                <c:pt idx="316">
                  <c:v>5.6770645081996918E-2</c:v>
                </c:pt>
                <c:pt idx="317">
                  <c:v>5.7599809020757675E-2</c:v>
                </c:pt>
                <c:pt idx="318">
                  <c:v>5.7719215750694275E-2</c:v>
                </c:pt>
                <c:pt idx="319">
                  <c:v>5.3441695868968964E-2</c:v>
                </c:pt>
                <c:pt idx="320">
                  <c:v>5.3416453301906586E-2</c:v>
                </c:pt>
                <c:pt idx="321">
                  <c:v>5.3232833743095398E-2</c:v>
                </c:pt>
                <c:pt idx="322">
                  <c:v>5.830833688378334E-2</c:v>
                </c:pt>
                <c:pt idx="323">
                  <c:v>5.7510729879140854E-2</c:v>
                </c:pt>
                <c:pt idx="324">
                  <c:v>5.5940713733434677E-2</c:v>
                </c:pt>
                <c:pt idx="325">
                  <c:v>5.7369060814380646E-2</c:v>
                </c:pt>
                <c:pt idx="326">
                  <c:v>5.286397784948349E-2</c:v>
                </c:pt>
                <c:pt idx="327">
                  <c:v>6.0372821986675262E-2</c:v>
                </c:pt>
                <c:pt idx="328">
                  <c:v>5.417550727725029E-2</c:v>
                </c:pt>
                <c:pt idx="329">
                  <c:v>5.1070444285869598E-2</c:v>
                </c:pt>
                <c:pt idx="330">
                  <c:v>5.1730375736951828E-2</c:v>
                </c:pt>
                <c:pt idx="331">
                  <c:v>5.0712589174509048E-2</c:v>
                </c:pt>
                <c:pt idx="332">
                  <c:v>4.9563698470592499E-2</c:v>
                </c:pt>
                <c:pt idx="333">
                  <c:v>4.9747657030820847E-2</c:v>
                </c:pt>
                <c:pt idx="334">
                  <c:v>5.5308643728494644E-2</c:v>
                </c:pt>
                <c:pt idx="335">
                  <c:v>5.8551430702209473E-2</c:v>
                </c:pt>
                <c:pt idx="336">
                  <c:v>5.2924089133739471E-2</c:v>
                </c:pt>
                <c:pt idx="337">
                  <c:v>4.7766748815774918E-2</c:v>
                </c:pt>
                <c:pt idx="338">
                  <c:v>4.7421947121620178E-2</c:v>
                </c:pt>
                <c:pt idx="339">
                  <c:v>4.7557540237903595E-2</c:v>
                </c:pt>
                <c:pt idx="340">
                  <c:v>5.427170917391777E-2</c:v>
                </c:pt>
                <c:pt idx="341">
                  <c:v>4.4739022850990295E-2</c:v>
                </c:pt>
                <c:pt idx="342">
                  <c:v>4.9037415534257889E-2</c:v>
                </c:pt>
                <c:pt idx="343">
                  <c:v>4.5105680823326111E-2</c:v>
                </c:pt>
                <c:pt idx="344">
                  <c:v>4.3743278831243515E-2</c:v>
                </c:pt>
                <c:pt idx="345">
                  <c:v>4.5312125235795975E-2</c:v>
                </c:pt>
                <c:pt idx="346">
                  <c:v>4.8586022108793259E-2</c:v>
                </c:pt>
                <c:pt idx="347">
                  <c:v>5.4122470319271088E-2</c:v>
                </c:pt>
                <c:pt idx="348">
                  <c:v>4.6558704227209091E-2</c:v>
                </c:pt>
                <c:pt idx="349">
                  <c:v>4.163675382733345E-2</c:v>
                </c:pt>
                <c:pt idx="350">
                  <c:v>4.094642773270607E-2</c:v>
                </c:pt>
                <c:pt idx="351">
                  <c:v>4.9725733697414398E-2</c:v>
                </c:pt>
                <c:pt idx="352">
                  <c:v>4.6199880540370941E-2</c:v>
                </c:pt>
                <c:pt idx="353">
                  <c:v>4.5497741550207138E-2</c:v>
                </c:pt>
                <c:pt idx="354">
                  <c:v>4.5045044273138046E-2</c:v>
                </c:pt>
                <c:pt idx="355">
                  <c:v>4.1778318583965302E-2</c:v>
                </c:pt>
                <c:pt idx="356">
                  <c:v>3.966473788022995E-2</c:v>
                </c:pt>
                <c:pt idx="357">
                  <c:v>4.6519927680492401E-2</c:v>
                </c:pt>
                <c:pt idx="358">
                  <c:v>4.6747464686632156E-2</c:v>
                </c:pt>
                <c:pt idx="359">
                  <c:v>4.301859438419342E-2</c:v>
                </c:pt>
                <c:pt idx="360">
                  <c:v>4.6716231852769852E-2</c:v>
                </c:pt>
                <c:pt idx="361">
                  <c:v>4.1460171341896057E-2</c:v>
                </c:pt>
                <c:pt idx="362">
                  <c:v>4.1822344064712524E-2</c:v>
                </c:pt>
                <c:pt idx="363">
                  <c:v>4.6833615750074387E-2</c:v>
                </c:pt>
                <c:pt idx="364">
                  <c:v>4.9723755568265915E-2</c:v>
                </c:pt>
                <c:pt idx="365">
                  <c:v>4.5510914176702499E-2</c:v>
                </c:pt>
                <c:pt idx="366">
                  <c:v>4.71210777759552E-2</c:v>
                </c:pt>
                <c:pt idx="367">
                  <c:v>4.2609851807355881E-2</c:v>
                </c:pt>
                <c:pt idx="368">
                  <c:v>4.1068531572818756E-2</c:v>
                </c:pt>
                <c:pt idx="369">
                  <c:v>5.0580330193042755E-2</c:v>
                </c:pt>
                <c:pt idx="370">
                  <c:v>5.4570429027080536E-2</c:v>
                </c:pt>
                <c:pt idx="371">
                  <c:v>5.3898096084594727E-2</c:v>
                </c:pt>
                <c:pt idx="372">
                  <c:v>5.1249843090772629E-2</c:v>
                </c:pt>
                <c:pt idx="373">
                  <c:v>4.4278666377067566E-2</c:v>
                </c:pt>
                <c:pt idx="374">
                  <c:v>5.1351021975278854E-2</c:v>
                </c:pt>
                <c:pt idx="375">
                  <c:v>5.702117457985878E-2</c:v>
                </c:pt>
                <c:pt idx="376">
                  <c:v>5.691450834274292E-2</c:v>
                </c:pt>
                <c:pt idx="377">
                  <c:v>5.6073635816574097E-2</c:v>
                </c:pt>
                <c:pt idx="378">
                  <c:v>5.3453747183084488E-2</c:v>
                </c:pt>
                <c:pt idx="379">
                  <c:v>5.9808023273944855E-2</c:v>
                </c:pt>
                <c:pt idx="380">
                  <c:v>6.496894359588623E-2</c:v>
                </c:pt>
                <c:pt idx="381">
                  <c:v>6.9696225225925446E-2</c:v>
                </c:pt>
                <c:pt idx="382">
                  <c:v>7.9686477780342102E-2</c:v>
                </c:pt>
                <c:pt idx="383">
                  <c:v>9.138411283493042E-2</c:v>
                </c:pt>
                <c:pt idx="384">
                  <c:v>8.5214585065841675E-2</c:v>
                </c:pt>
                <c:pt idx="385">
                  <c:v>8.7176471948623657E-2</c:v>
                </c:pt>
                <c:pt idx="386">
                  <c:v>8.4534332156181335E-2</c:v>
                </c:pt>
                <c:pt idx="387">
                  <c:v>9.663766622543335E-2</c:v>
                </c:pt>
                <c:pt idx="388">
                  <c:v>8.8645301759243011E-2</c:v>
                </c:pt>
                <c:pt idx="389">
                  <c:v>8.7587766349315643E-2</c:v>
                </c:pt>
                <c:pt idx="390">
                  <c:v>8.7268605828285217E-2</c:v>
                </c:pt>
                <c:pt idx="391">
                  <c:v>9.1401822865009308E-2</c:v>
                </c:pt>
                <c:pt idx="392">
                  <c:v>9.0081222355365753E-2</c:v>
                </c:pt>
                <c:pt idx="393">
                  <c:v>8.6442112922668457E-2</c:v>
                </c:pt>
                <c:pt idx="394">
                  <c:v>0.10010123997926712</c:v>
                </c:pt>
                <c:pt idx="395">
                  <c:v>9.7213774919509888E-2</c:v>
                </c:pt>
                <c:pt idx="396">
                  <c:v>9.7717456519603729E-2</c:v>
                </c:pt>
                <c:pt idx="397">
                  <c:v>8.8388428092002869E-2</c:v>
                </c:pt>
                <c:pt idx="398">
                  <c:v>8.5863612592220306E-2</c:v>
                </c:pt>
                <c:pt idx="399">
                  <c:v>8.6714304983615875E-2</c:v>
                </c:pt>
                <c:pt idx="400">
                  <c:v>9.2537678778171539E-2</c:v>
                </c:pt>
                <c:pt idx="401">
                  <c:v>9.3881472945213318E-2</c:v>
                </c:pt>
                <c:pt idx="402">
                  <c:v>8.1563405692577362E-2</c:v>
                </c:pt>
                <c:pt idx="403">
                  <c:v>7.8400194644927979E-2</c:v>
                </c:pt>
                <c:pt idx="404">
                  <c:v>8.3458080887794495E-2</c:v>
                </c:pt>
                <c:pt idx="405">
                  <c:v>9.1462656855583191E-2</c:v>
                </c:pt>
                <c:pt idx="406">
                  <c:v>8.9821882545948029E-2</c:v>
                </c:pt>
                <c:pt idx="407">
                  <c:v>8.5526317358016968E-2</c:v>
                </c:pt>
                <c:pt idx="408">
                  <c:v>8.7140113115310669E-2</c:v>
                </c:pt>
                <c:pt idx="409">
                  <c:v>8.219512552022934E-2</c:v>
                </c:pt>
                <c:pt idx="410">
                  <c:v>8.3130180835723877E-2</c:v>
                </c:pt>
                <c:pt idx="411">
                  <c:v>9.1634936630725861E-2</c:v>
                </c:pt>
                <c:pt idx="412">
                  <c:v>8.9318715035915375E-2</c:v>
                </c:pt>
                <c:pt idx="413">
                  <c:v>9.0215384960174561E-2</c:v>
                </c:pt>
                <c:pt idx="414">
                  <c:v>8.9475706219673157E-2</c:v>
                </c:pt>
                <c:pt idx="415">
                  <c:v>8.197716623544693E-2</c:v>
                </c:pt>
                <c:pt idx="416">
                  <c:v>7.3534995317459106E-2</c:v>
                </c:pt>
                <c:pt idx="417">
                  <c:v>7.7961020171642303E-2</c:v>
                </c:pt>
                <c:pt idx="418">
                  <c:v>8.5862420499324799E-2</c:v>
                </c:pt>
                <c:pt idx="419">
                  <c:v>8.7564572691917419E-2</c:v>
                </c:pt>
                <c:pt idx="420">
                  <c:v>7.7998988330364227E-2</c:v>
                </c:pt>
                <c:pt idx="421">
                  <c:v>7.2145543992519379E-2</c:v>
                </c:pt>
                <c:pt idx="422">
                  <c:v>7.3018252849578857E-2</c:v>
                </c:pt>
                <c:pt idx="423">
                  <c:v>8.1981420516967773E-2</c:v>
                </c:pt>
                <c:pt idx="424">
                  <c:v>8.2556262612342834E-2</c:v>
                </c:pt>
                <c:pt idx="425">
                  <c:v>7.0754103362560272E-2</c:v>
                </c:pt>
                <c:pt idx="426">
                  <c:v>7.0262864232063293E-2</c:v>
                </c:pt>
                <c:pt idx="427">
                  <c:v>7.307790219783783E-2</c:v>
                </c:pt>
                <c:pt idx="428">
                  <c:v>7.1446351706981659E-2</c:v>
                </c:pt>
                <c:pt idx="429">
                  <c:v>7.0179790258407593E-2</c:v>
                </c:pt>
                <c:pt idx="430">
                  <c:v>7.7800564467906952E-2</c:v>
                </c:pt>
                <c:pt idx="431">
                  <c:v>7.9221591353416443E-2</c:v>
                </c:pt>
                <c:pt idx="432">
                  <c:v>6.7647442221641541E-2</c:v>
                </c:pt>
                <c:pt idx="433">
                  <c:v>6.8397723138332367E-2</c:v>
                </c:pt>
                <c:pt idx="434">
                  <c:v>6.2638990581035614E-2</c:v>
                </c:pt>
                <c:pt idx="435">
                  <c:v>7.8217819333076477E-2</c:v>
                </c:pt>
                <c:pt idx="436">
                  <c:v>7.301001250743866E-2</c:v>
                </c:pt>
                <c:pt idx="437">
                  <c:v>6.4583882689476013E-2</c:v>
                </c:pt>
                <c:pt idx="438">
                  <c:v>6.6468380391597748E-2</c:v>
                </c:pt>
                <c:pt idx="439">
                  <c:v>6.6446028649806976E-2</c:v>
                </c:pt>
                <c:pt idx="440">
                  <c:v>6.0693264007568359E-2</c:v>
                </c:pt>
                <c:pt idx="441">
                  <c:v>6.3111796975135803E-2</c:v>
                </c:pt>
                <c:pt idx="442">
                  <c:v>6.7495793104171753E-2</c:v>
                </c:pt>
                <c:pt idx="443">
                  <c:v>7.1816913783550262E-2</c:v>
                </c:pt>
                <c:pt idx="444">
                  <c:v>6.2252704054117203E-2</c:v>
                </c:pt>
                <c:pt idx="445">
                  <c:v>6.1221815645694733E-2</c:v>
                </c:pt>
                <c:pt idx="446">
                  <c:v>5.9093225747346878E-2</c:v>
                </c:pt>
                <c:pt idx="447">
                  <c:v>5.8956630527973175E-2</c:v>
                </c:pt>
                <c:pt idx="448">
                  <c:v>5.9687785804271698E-2</c:v>
                </c:pt>
                <c:pt idx="449">
                  <c:v>6.0617614537477493E-2</c:v>
                </c:pt>
                <c:pt idx="450">
                  <c:v>5.5655758827924728E-2</c:v>
                </c:pt>
                <c:pt idx="451">
                  <c:v>5.1256027072668076E-2</c:v>
                </c:pt>
                <c:pt idx="452">
                  <c:v>5.3915590047836304E-2</c:v>
                </c:pt>
                <c:pt idx="453">
                  <c:v>5.277489498257637E-2</c:v>
                </c:pt>
                <c:pt idx="454">
                  <c:v>5.9158749878406525E-2</c:v>
                </c:pt>
                <c:pt idx="455">
                  <c:v>6.008419394493103E-2</c:v>
                </c:pt>
                <c:pt idx="456">
                  <c:v>5.0874195992946625E-2</c:v>
                </c:pt>
                <c:pt idx="457">
                  <c:v>4.7765176743268967E-2</c:v>
                </c:pt>
                <c:pt idx="458">
                  <c:v>4.72068190574646E-2</c:v>
                </c:pt>
                <c:pt idx="459">
                  <c:v>5.3338602185249329E-2</c:v>
                </c:pt>
                <c:pt idx="460">
                  <c:v>5.4917693138122559E-2</c:v>
                </c:pt>
                <c:pt idx="461">
                  <c:v>5.082252249121666E-2</c:v>
                </c:pt>
                <c:pt idx="462">
                  <c:v>4.5958146452903748E-2</c:v>
                </c:pt>
                <c:pt idx="463">
                  <c:v>4.5620683580636978E-2</c:v>
                </c:pt>
                <c:pt idx="464">
                  <c:v>4.793432354927063E-2</c:v>
                </c:pt>
                <c:pt idx="465">
                  <c:v>4.6043749898672104E-2</c:v>
                </c:pt>
                <c:pt idx="466">
                  <c:v>5.1278527826070786E-2</c:v>
                </c:pt>
                <c:pt idx="467">
                  <c:v>5.3929537534713745E-2</c:v>
                </c:pt>
                <c:pt idx="468">
                  <c:v>4.9906089901924133E-2</c:v>
                </c:pt>
                <c:pt idx="469">
                  <c:v>4.1874915361404419E-2</c:v>
                </c:pt>
                <c:pt idx="470">
                  <c:v>4.0124289691448212E-2</c:v>
                </c:pt>
                <c:pt idx="471">
                  <c:v>5.4111406207084656E-2</c:v>
                </c:pt>
                <c:pt idx="472">
                  <c:v>5.5385027080774307E-2</c:v>
                </c:pt>
                <c:pt idx="473">
                  <c:v>4.7271277755498886E-2</c:v>
                </c:pt>
                <c:pt idx="474">
                  <c:v>4.6225164085626602E-2</c:v>
                </c:pt>
                <c:pt idx="475">
                  <c:v>4.3085657060146332E-2</c:v>
                </c:pt>
                <c:pt idx="476">
                  <c:v>4.3694399297237396E-2</c:v>
                </c:pt>
                <c:pt idx="477">
                  <c:v>4.5496750622987747E-2</c:v>
                </c:pt>
                <c:pt idx="478">
                  <c:v>5.0434533506631851E-2</c:v>
                </c:pt>
                <c:pt idx="479">
                  <c:v>4.4661547988653183E-2</c:v>
                </c:pt>
                <c:pt idx="480">
                  <c:v>4.265272244811058E-2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B8-42DC-B1D9-593FFEE4F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75008"/>
        <c:axId val="92880896"/>
      </c:scatterChart>
      <c:valAx>
        <c:axId val="92875008"/>
        <c:scaling>
          <c:orientation val="minMax"/>
          <c:max val="2017.03"/>
          <c:min val="1976"/>
        </c:scaling>
        <c:delete val="0"/>
        <c:axPos val="b"/>
        <c:numFmt formatCode="0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92880896"/>
        <c:crosses val="autoZero"/>
        <c:crossBetween val="midCat"/>
      </c:valAx>
      <c:valAx>
        <c:axId val="9288089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928750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diff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solidFill>
                  <a:srgbClr val="7030A0"/>
                </a:solidFill>
              </a:ln>
            </c:spPr>
          </c:marker>
          <c:xVal>
            <c:numRef>
              <c:f>Sheet1!$E$2:$E$482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Sheet1!$F$2:$F$482</c:f>
              <c:numCache>
                <c:formatCode>0.00%</c:formatCode>
                <c:ptCount val="481"/>
                <c:pt idx="0">
                  <c:v>-4.1811168193817139E-4</c:v>
                </c:pt>
                <c:pt idx="1">
                  <c:v>1.0119356215000153E-2</c:v>
                </c:pt>
                <c:pt idx="2">
                  <c:v>1.0711662471294403E-2</c:v>
                </c:pt>
                <c:pt idx="3">
                  <c:v>1.3423658907413483E-2</c:v>
                </c:pt>
                <c:pt idx="4">
                  <c:v>-9.3667805194854736E-3</c:v>
                </c:pt>
                <c:pt idx="5">
                  <c:v>9.0950056910514832E-3</c:v>
                </c:pt>
                <c:pt idx="6">
                  <c:v>8.3478763699531555E-3</c:v>
                </c:pt>
                <c:pt idx="7">
                  <c:v>6.7335516214370728E-3</c:v>
                </c:pt>
                <c:pt idx="8">
                  <c:v>5.4928064346313477E-3</c:v>
                </c:pt>
                <c:pt idx="9">
                  <c:v>4.1783750057220459E-3</c:v>
                </c:pt>
                <c:pt idx="10">
                  <c:v>7.3407739400863647E-3</c:v>
                </c:pt>
                <c:pt idx="11">
                  <c:v>1.4057524502277374E-2</c:v>
                </c:pt>
                <c:pt idx="12">
                  <c:v>1.9063837826251984E-2</c:v>
                </c:pt>
                <c:pt idx="13">
                  <c:v>-8.2693547010421753E-3</c:v>
                </c:pt>
                <c:pt idx="14">
                  <c:v>-7.0928670465946198E-3</c:v>
                </c:pt>
                <c:pt idx="15">
                  <c:v>1.2651849538087845E-2</c:v>
                </c:pt>
                <c:pt idx="16">
                  <c:v>7.4725225567817688E-3</c:v>
                </c:pt>
                <c:pt idx="17">
                  <c:v>1.2890923768281937E-2</c:v>
                </c:pt>
                <c:pt idx="18">
                  <c:v>9.1194659471511841E-3</c:v>
                </c:pt>
                <c:pt idx="19">
                  <c:v>-7.2141438722610474E-3</c:v>
                </c:pt>
                <c:pt idx="20">
                  <c:v>9.9894776940345764E-3</c:v>
                </c:pt>
                <c:pt idx="21">
                  <c:v>9.273674339056015E-3</c:v>
                </c:pt>
                <c:pt idx="22">
                  <c:v>7.8498385846614838E-3</c:v>
                </c:pt>
                <c:pt idx="23">
                  <c:v>9.3898214399814606E-3</c:v>
                </c:pt>
                <c:pt idx="24">
                  <c:v>-2.6910752058029175E-4</c:v>
                </c:pt>
                <c:pt idx="25">
                  <c:v>8.9815258979797363E-4</c:v>
                </c:pt>
                <c:pt idx="26">
                  <c:v>-2.2649765014648438E-5</c:v>
                </c:pt>
                <c:pt idx="27">
                  <c:v>7.9994052648544312E-3</c:v>
                </c:pt>
                <c:pt idx="28">
                  <c:v>8.2276575267314911E-3</c:v>
                </c:pt>
                <c:pt idx="29">
                  <c:v>1.2892059981822968E-2</c:v>
                </c:pt>
                <c:pt idx="30">
                  <c:v>1.1096175760030746E-2</c:v>
                </c:pt>
                <c:pt idx="31">
                  <c:v>1.9068419933319092E-3</c:v>
                </c:pt>
                <c:pt idx="32">
                  <c:v>8.0513395369052887E-3</c:v>
                </c:pt>
                <c:pt idx="33">
                  <c:v>8.1986971199512482E-3</c:v>
                </c:pt>
                <c:pt idx="34">
                  <c:v>5.7553797960281372E-3</c:v>
                </c:pt>
                <c:pt idx="35">
                  <c:v>3.0169561505317688E-3</c:v>
                </c:pt>
                <c:pt idx="36">
                  <c:v>2.2842921316623688E-3</c:v>
                </c:pt>
                <c:pt idx="37">
                  <c:v>8.7637826800346375E-3</c:v>
                </c:pt>
                <c:pt idx="38">
                  <c:v>-3.7219412624835968E-3</c:v>
                </c:pt>
                <c:pt idx="39">
                  <c:v>6.0311853885650635E-3</c:v>
                </c:pt>
                <c:pt idx="40">
                  <c:v>1.1823095381259918E-2</c:v>
                </c:pt>
                <c:pt idx="41">
                  <c:v>6.4988955855369568E-3</c:v>
                </c:pt>
                <c:pt idx="42">
                  <c:v>-2.7200877666473389E-3</c:v>
                </c:pt>
                <c:pt idx="43">
                  <c:v>-3.6013126373291016E-3</c:v>
                </c:pt>
                <c:pt idx="44">
                  <c:v>7.37028568983078E-3</c:v>
                </c:pt>
                <c:pt idx="45">
                  <c:v>9.198799729347229E-3</c:v>
                </c:pt>
                <c:pt idx="46">
                  <c:v>1.1004053056240082E-2</c:v>
                </c:pt>
                <c:pt idx="47">
                  <c:v>6.1091780662536621E-3</c:v>
                </c:pt>
                <c:pt idx="48">
                  <c:v>6.2439292669296265E-3</c:v>
                </c:pt>
                <c:pt idx="49">
                  <c:v>8.5770413279533386E-3</c:v>
                </c:pt>
                <c:pt idx="50">
                  <c:v>-6.4521729946136475E-3</c:v>
                </c:pt>
                <c:pt idx="51">
                  <c:v>3.6526471376419067E-3</c:v>
                </c:pt>
                <c:pt idx="52">
                  <c:v>1.1360973119735718E-2</c:v>
                </c:pt>
                <c:pt idx="53">
                  <c:v>7.8644901514053345E-3</c:v>
                </c:pt>
                <c:pt idx="54">
                  <c:v>2.5215297937393188E-3</c:v>
                </c:pt>
                <c:pt idx="55">
                  <c:v>1.2361332774162292E-3</c:v>
                </c:pt>
                <c:pt idx="56">
                  <c:v>9.5787271857261658E-3</c:v>
                </c:pt>
                <c:pt idx="57">
                  <c:v>9.0502873063087463E-3</c:v>
                </c:pt>
                <c:pt idx="58">
                  <c:v>7.0893764495849609E-4</c:v>
                </c:pt>
                <c:pt idx="59">
                  <c:v>-8.0370157957077026E-4</c:v>
                </c:pt>
                <c:pt idx="60">
                  <c:v>-1.2143254280090332E-3</c:v>
                </c:pt>
                <c:pt idx="61">
                  <c:v>2.8136074542999268E-3</c:v>
                </c:pt>
                <c:pt idx="62">
                  <c:v>-7.3787868022918701E-3</c:v>
                </c:pt>
                <c:pt idx="63">
                  <c:v>7.9668611288070679E-3</c:v>
                </c:pt>
                <c:pt idx="64">
                  <c:v>3.5610124468803406E-3</c:v>
                </c:pt>
                <c:pt idx="65">
                  <c:v>1.120486855506897E-2</c:v>
                </c:pt>
                <c:pt idx="66">
                  <c:v>6.8286806344985962E-3</c:v>
                </c:pt>
                <c:pt idx="67">
                  <c:v>-4.5121908187866211E-3</c:v>
                </c:pt>
                <c:pt idx="68">
                  <c:v>4.9117133021354675E-3</c:v>
                </c:pt>
                <c:pt idx="69">
                  <c:v>3.0918940901756287E-3</c:v>
                </c:pt>
                <c:pt idx="70">
                  <c:v>5.6061446666717529E-3</c:v>
                </c:pt>
                <c:pt idx="71">
                  <c:v>2.5872364640235901E-3</c:v>
                </c:pt>
                <c:pt idx="72">
                  <c:v>-3.8969516754150391E-4</c:v>
                </c:pt>
                <c:pt idx="73">
                  <c:v>9.5295906066894531E-4</c:v>
                </c:pt>
                <c:pt idx="74">
                  <c:v>-3.0428841710090637E-3</c:v>
                </c:pt>
                <c:pt idx="75">
                  <c:v>3.8970634341239929E-3</c:v>
                </c:pt>
                <c:pt idx="76">
                  <c:v>8.678533136844635E-3</c:v>
                </c:pt>
                <c:pt idx="77">
                  <c:v>7.6860040426254272E-3</c:v>
                </c:pt>
                <c:pt idx="78">
                  <c:v>9.7989737987518311E-3</c:v>
                </c:pt>
                <c:pt idx="79">
                  <c:v>-1.3219118118286133E-3</c:v>
                </c:pt>
                <c:pt idx="80">
                  <c:v>1.4962054789066315E-2</c:v>
                </c:pt>
                <c:pt idx="81">
                  <c:v>2.3744925856590271E-3</c:v>
                </c:pt>
                <c:pt idx="82">
                  <c:v>1.1385127902030945E-2</c:v>
                </c:pt>
                <c:pt idx="83">
                  <c:v>-4.0110945701599121E-4</c:v>
                </c:pt>
                <c:pt idx="84">
                  <c:v>2.7709603309631348E-3</c:v>
                </c:pt>
                <c:pt idx="85">
                  <c:v>8.4556043148040771E-3</c:v>
                </c:pt>
                <c:pt idx="86">
                  <c:v>-4.4821575284004211E-3</c:v>
                </c:pt>
                <c:pt idx="87">
                  <c:v>1.1028759181499481E-2</c:v>
                </c:pt>
                <c:pt idx="88">
                  <c:v>9.5613524317741394E-3</c:v>
                </c:pt>
                <c:pt idx="89">
                  <c:v>8.7858512997627258E-3</c:v>
                </c:pt>
                <c:pt idx="90">
                  <c:v>7.101789116859436E-3</c:v>
                </c:pt>
                <c:pt idx="91">
                  <c:v>-1.3375952839851379E-3</c:v>
                </c:pt>
                <c:pt idx="92">
                  <c:v>5.3343921899795532E-3</c:v>
                </c:pt>
                <c:pt idx="93">
                  <c:v>3.2974854111671448E-3</c:v>
                </c:pt>
                <c:pt idx="94">
                  <c:v>3.5199820995330811E-3</c:v>
                </c:pt>
                <c:pt idx="95">
                  <c:v>8.4646940231323242E-3</c:v>
                </c:pt>
                <c:pt idx="96">
                  <c:v>8.3495825529098511E-3</c:v>
                </c:pt>
                <c:pt idx="97">
                  <c:v>6.0905814170837402E-3</c:v>
                </c:pt>
                <c:pt idx="98">
                  <c:v>-5.4040104150772095E-3</c:v>
                </c:pt>
                <c:pt idx="99">
                  <c:v>1.0211080312728882E-2</c:v>
                </c:pt>
                <c:pt idx="100">
                  <c:v>4.0355101227760315E-3</c:v>
                </c:pt>
                <c:pt idx="101">
                  <c:v>1.0174274444580078E-2</c:v>
                </c:pt>
                <c:pt idx="102">
                  <c:v>5.1075443625450134E-3</c:v>
                </c:pt>
                <c:pt idx="103">
                  <c:v>-4.6881064772605896E-3</c:v>
                </c:pt>
                <c:pt idx="104">
                  <c:v>8.3791539072990417E-3</c:v>
                </c:pt>
                <c:pt idx="105">
                  <c:v>2.8827115893363953E-3</c:v>
                </c:pt>
                <c:pt idx="106">
                  <c:v>1.0145828127861023E-3</c:v>
                </c:pt>
                <c:pt idx="107">
                  <c:v>7.6926983892917633E-3</c:v>
                </c:pt>
                <c:pt idx="108">
                  <c:v>-5.2025504410266876E-3</c:v>
                </c:pt>
                <c:pt idx="109">
                  <c:v>3.4437328577041626E-3</c:v>
                </c:pt>
                <c:pt idx="110">
                  <c:v>5.3811520338058472E-3</c:v>
                </c:pt>
                <c:pt idx="111">
                  <c:v>9.9873468279838562E-3</c:v>
                </c:pt>
                <c:pt idx="112">
                  <c:v>3.433622419834137E-3</c:v>
                </c:pt>
                <c:pt idx="113">
                  <c:v>-2.0457655191421509E-3</c:v>
                </c:pt>
                <c:pt idx="114">
                  <c:v>8.0629363656044006E-3</c:v>
                </c:pt>
                <c:pt idx="115">
                  <c:v>6.7316368222236633E-3</c:v>
                </c:pt>
                <c:pt idx="116">
                  <c:v>6.8345405161380768E-3</c:v>
                </c:pt>
                <c:pt idx="117">
                  <c:v>6.2228702008724213E-3</c:v>
                </c:pt>
                <c:pt idx="118">
                  <c:v>-1.0924637317657471E-3</c:v>
                </c:pt>
                <c:pt idx="119">
                  <c:v>1.1968225240707397E-2</c:v>
                </c:pt>
                <c:pt idx="120">
                  <c:v>-4.8533603549003601E-3</c:v>
                </c:pt>
                <c:pt idx="121">
                  <c:v>6.6015198826789856E-3</c:v>
                </c:pt>
                <c:pt idx="122">
                  <c:v>2.9262155294418335E-3</c:v>
                </c:pt>
                <c:pt idx="123">
                  <c:v>1.0022178292274475E-2</c:v>
                </c:pt>
                <c:pt idx="124">
                  <c:v>1.7058029770851135E-3</c:v>
                </c:pt>
                <c:pt idx="125">
                  <c:v>2.2446103394031525E-3</c:v>
                </c:pt>
                <c:pt idx="126">
                  <c:v>7.1058720350265503E-3</c:v>
                </c:pt>
                <c:pt idx="127">
                  <c:v>2.0369552075862885E-3</c:v>
                </c:pt>
                <c:pt idx="128">
                  <c:v>7.1834847331047058E-3</c:v>
                </c:pt>
                <c:pt idx="129">
                  <c:v>4.0211975574493408E-3</c:v>
                </c:pt>
                <c:pt idx="130">
                  <c:v>3.9061680436134338E-3</c:v>
                </c:pt>
                <c:pt idx="131">
                  <c:v>5.3158849477767944E-3</c:v>
                </c:pt>
                <c:pt idx="132">
                  <c:v>-1.3533458113670349E-3</c:v>
                </c:pt>
                <c:pt idx="133">
                  <c:v>4.7837123274803162E-3</c:v>
                </c:pt>
                <c:pt idx="134">
                  <c:v>8.5769221186637878E-3</c:v>
                </c:pt>
                <c:pt idx="135">
                  <c:v>4.7472864389419556E-3</c:v>
                </c:pt>
                <c:pt idx="136">
                  <c:v>1.2482553720474243E-3</c:v>
                </c:pt>
                <c:pt idx="137">
                  <c:v>8.6763128638267517E-4</c:v>
                </c:pt>
                <c:pt idx="138">
                  <c:v>6.0474947094917297E-3</c:v>
                </c:pt>
                <c:pt idx="139">
                  <c:v>6.8419352173805237E-3</c:v>
                </c:pt>
                <c:pt idx="140">
                  <c:v>8.2752592861652374E-3</c:v>
                </c:pt>
                <c:pt idx="141">
                  <c:v>6.29449263215065E-3</c:v>
                </c:pt>
                <c:pt idx="142">
                  <c:v>3.0010528862476349E-3</c:v>
                </c:pt>
                <c:pt idx="143">
                  <c:v>5.5794231593608856E-3</c:v>
                </c:pt>
                <c:pt idx="144">
                  <c:v>-8.8331922888755798E-3</c:v>
                </c:pt>
                <c:pt idx="145">
                  <c:v>8.5098482668399811E-3</c:v>
                </c:pt>
                <c:pt idx="146">
                  <c:v>5.4580532014369965E-3</c:v>
                </c:pt>
                <c:pt idx="147">
                  <c:v>7.1041211485862732E-3</c:v>
                </c:pt>
                <c:pt idx="148">
                  <c:v>-2.6766471564769745E-3</c:v>
                </c:pt>
                <c:pt idx="149">
                  <c:v>1.7998069524765015E-3</c:v>
                </c:pt>
                <c:pt idx="150">
                  <c:v>4.7035850584506989E-3</c:v>
                </c:pt>
                <c:pt idx="151">
                  <c:v>3.7193670868873596E-4</c:v>
                </c:pt>
                <c:pt idx="152">
                  <c:v>6.4697302877902985E-3</c:v>
                </c:pt>
                <c:pt idx="153">
                  <c:v>5.412321537733078E-3</c:v>
                </c:pt>
                <c:pt idx="154">
                  <c:v>-1.702871173620224E-3</c:v>
                </c:pt>
                <c:pt idx="155">
                  <c:v>3.5248622298240662E-3</c:v>
                </c:pt>
                <c:pt idx="156">
                  <c:v>-4.8539452254772186E-3</c:v>
                </c:pt>
                <c:pt idx="157">
                  <c:v>5.8878101408481598E-3</c:v>
                </c:pt>
                <c:pt idx="158">
                  <c:v>4.2783506214618683E-3</c:v>
                </c:pt>
                <c:pt idx="159">
                  <c:v>8.1865675747394562E-3</c:v>
                </c:pt>
                <c:pt idx="160">
                  <c:v>4.9368850886821747E-3</c:v>
                </c:pt>
                <c:pt idx="161">
                  <c:v>1.2975297868251801E-3</c:v>
                </c:pt>
                <c:pt idx="162">
                  <c:v>5.6561082601547241E-4</c:v>
                </c:pt>
                <c:pt idx="163">
                  <c:v>2.5282762944698334E-3</c:v>
                </c:pt>
                <c:pt idx="164">
                  <c:v>-1.5636533498764038E-3</c:v>
                </c:pt>
                <c:pt idx="165">
                  <c:v>4.6397149562835693E-3</c:v>
                </c:pt>
                <c:pt idx="166">
                  <c:v>-1.5423335134983063E-3</c:v>
                </c:pt>
                <c:pt idx="167">
                  <c:v>6.8639963865280151E-4</c:v>
                </c:pt>
                <c:pt idx="168">
                  <c:v>-1.1308472603559494E-2</c:v>
                </c:pt>
                <c:pt idx="169">
                  <c:v>1.5400350093841553E-3</c:v>
                </c:pt>
                <c:pt idx="170">
                  <c:v>3.2404959201812744E-3</c:v>
                </c:pt>
                <c:pt idx="171">
                  <c:v>9.6981003880500793E-3</c:v>
                </c:pt>
                <c:pt idx="172">
                  <c:v>1.6090497374534607E-3</c:v>
                </c:pt>
                <c:pt idx="173">
                  <c:v>-2.1515786647796631E-3</c:v>
                </c:pt>
                <c:pt idx="174">
                  <c:v>5.8931857347488403E-4</c:v>
                </c:pt>
                <c:pt idx="175">
                  <c:v>6.5087117254734039E-3</c:v>
                </c:pt>
                <c:pt idx="176">
                  <c:v>6.4574107527732849E-3</c:v>
                </c:pt>
                <c:pt idx="177">
                  <c:v>5.906321108341217E-3</c:v>
                </c:pt>
                <c:pt idx="178">
                  <c:v>6.7558884620666504E-4</c:v>
                </c:pt>
                <c:pt idx="179">
                  <c:v>2.1814405918121338E-3</c:v>
                </c:pt>
                <c:pt idx="180">
                  <c:v>-6.4056515693664551E-3</c:v>
                </c:pt>
                <c:pt idx="181">
                  <c:v>3.7286356091499329E-3</c:v>
                </c:pt>
                <c:pt idx="182">
                  <c:v>8.0145224928855896E-3</c:v>
                </c:pt>
                <c:pt idx="183">
                  <c:v>4.5568123459815979E-3</c:v>
                </c:pt>
                <c:pt idx="184">
                  <c:v>5.871504545211792E-4</c:v>
                </c:pt>
                <c:pt idx="185">
                  <c:v>-4.1298642754554749E-3</c:v>
                </c:pt>
                <c:pt idx="186">
                  <c:v>6.074860692024231E-3</c:v>
                </c:pt>
                <c:pt idx="187">
                  <c:v>5.5016949772834778E-3</c:v>
                </c:pt>
                <c:pt idx="188">
                  <c:v>1.3483315706253052E-3</c:v>
                </c:pt>
                <c:pt idx="189">
                  <c:v>7.8824311494827271E-3</c:v>
                </c:pt>
                <c:pt idx="190">
                  <c:v>2.1734535694122314E-3</c:v>
                </c:pt>
                <c:pt idx="191">
                  <c:v>-6.7098438739776611E-4</c:v>
                </c:pt>
                <c:pt idx="192">
                  <c:v>-1.0238185524940491E-2</c:v>
                </c:pt>
                <c:pt idx="193">
                  <c:v>3.5223141312599182E-3</c:v>
                </c:pt>
                <c:pt idx="194">
                  <c:v>6.8334266543388367E-3</c:v>
                </c:pt>
                <c:pt idx="195">
                  <c:v>6.6597834229469299E-3</c:v>
                </c:pt>
                <c:pt idx="196">
                  <c:v>1.6252249479293823E-3</c:v>
                </c:pt>
                <c:pt idx="197">
                  <c:v>-4.7937482595443726E-3</c:v>
                </c:pt>
                <c:pt idx="198">
                  <c:v>1.0649114847183228E-3</c:v>
                </c:pt>
                <c:pt idx="199">
                  <c:v>5.9213973581790924E-3</c:v>
                </c:pt>
                <c:pt idx="200">
                  <c:v>2.8571486473083496E-3</c:v>
                </c:pt>
                <c:pt idx="201">
                  <c:v>3.789801150560379E-3</c:v>
                </c:pt>
                <c:pt idx="202">
                  <c:v>1.568332314491272E-3</c:v>
                </c:pt>
                <c:pt idx="203">
                  <c:v>5.0783827900886536E-3</c:v>
                </c:pt>
                <c:pt idx="204">
                  <c:v>-1.1309091001749039E-2</c:v>
                </c:pt>
                <c:pt idx="205">
                  <c:v>7.4120983481407166E-3</c:v>
                </c:pt>
                <c:pt idx="206">
                  <c:v>6.6656097769737244E-3</c:v>
                </c:pt>
                <c:pt idx="207">
                  <c:v>8.9415460824966431E-3</c:v>
                </c:pt>
                <c:pt idx="208">
                  <c:v>5.6821703910827637E-3</c:v>
                </c:pt>
                <c:pt idx="209">
                  <c:v>-1.2739486992359161E-3</c:v>
                </c:pt>
                <c:pt idx="210">
                  <c:v>1.2431889772415161E-3</c:v>
                </c:pt>
                <c:pt idx="211">
                  <c:v>5.9959553182125092E-3</c:v>
                </c:pt>
                <c:pt idx="212">
                  <c:v>7.7289827167987823E-3</c:v>
                </c:pt>
                <c:pt idx="213">
                  <c:v>2.5911703705787659E-3</c:v>
                </c:pt>
                <c:pt idx="214">
                  <c:v>2.5682635605335236E-3</c:v>
                </c:pt>
                <c:pt idx="215">
                  <c:v>2.3269802331924438E-3</c:v>
                </c:pt>
                <c:pt idx="216">
                  <c:v>-8.5702463984489441E-3</c:v>
                </c:pt>
                <c:pt idx="217">
                  <c:v>6.6815242171287537E-3</c:v>
                </c:pt>
                <c:pt idx="218">
                  <c:v>2.4639107286930084E-3</c:v>
                </c:pt>
                <c:pt idx="219">
                  <c:v>5.553562194108963E-3</c:v>
                </c:pt>
                <c:pt idx="220">
                  <c:v>2.8916634619235992E-3</c:v>
                </c:pt>
                <c:pt idx="221">
                  <c:v>-2.5859959423542023E-3</c:v>
                </c:pt>
                <c:pt idx="222">
                  <c:v>2.1376911550760269E-2</c:v>
                </c:pt>
                <c:pt idx="223">
                  <c:v>4.8641711473464966E-3</c:v>
                </c:pt>
                <c:pt idx="224">
                  <c:v>-7.8269094228744507E-4</c:v>
                </c:pt>
                <c:pt idx="225">
                  <c:v>2.3568384349346161E-3</c:v>
                </c:pt>
                <c:pt idx="226">
                  <c:v>-8.0236494541168213E-3</c:v>
                </c:pt>
                <c:pt idx="227">
                  <c:v>6.104886531829834E-3</c:v>
                </c:pt>
                <c:pt idx="228">
                  <c:v>6.4429938793182373E-3</c:v>
                </c:pt>
                <c:pt idx="229">
                  <c:v>2.8852038085460663E-3</c:v>
                </c:pt>
                <c:pt idx="230">
                  <c:v>-2.8358623385429382E-3</c:v>
                </c:pt>
                <c:pt idx="231">
                  <c:v>-3.9308145642280579E-4</c:v>
                </c:pt>
                <c:pt idx="232">
                  <c:v>1.766350120306015E-3</c:v>
                </c:pt>
                <c:pt idx="233">
                  <c:v>2.1973364055156708E-3</c:v>
                </c:pt>
                <c:pt idx="234">
                  <c:v>3.0024945735931396E-3</c:v>
                </c:pt>
                <c:pt idx="235">
                  <c:v>7.2250328958034515E-3</c:v>
                </c:pt>
                <c:pt idx="236">
                  <c:v>-3.6666914820671082E-4</c:v>
                </c:pt>
                <c:pt idx="237">
                  <c:v>3.1884461641311646E-3</c:v>
                </c:pt>
                <c:pt idx="238">
                  <c:v>-5.72170689702034E-3</c:v>
                </c:pt>
                <c:pt idx="239">
                  <c:v>8.1574022769927979E-3</c:v>
                </c:pt>
                <c:pt idx="240">
                  <c:v>2.4100504815578461E-3</c:v>
                </c:pt>
                <c:pt idx="241">
                  <c:v>6.5980032086372375E-3</c:v>
                </c:pt>
                <c:pt idx="242">
                  <c:v>8.2405097782611847E-3</c:v>
                </c:pt>
                <c:pt idx="243">
                  <c:v>3.1066536903381348E-3</c:v>
                </c:pt>
                <c:pt idx="244">
                  <c:v>3.2775327563285828E-3</c:v>
                </c:pt>
                <c:pt idx="245">
                  <c:v>9.8343901336193085E-3</c:v>
                </c:pt>
                <c:pt idx="246">
                  <c:v>2.8057955205440521E-3</c:v>
                </c:pt>
                <c:pt idx="247">
                  <c:v>5.948871374130249E-3</c:v>
                </c:pt>
                <c:pt idx="248">
                  <c:v>4.9080401659011841E-3</c:v>
                </c:pt>
                <c:pt idx="249">
                  <c:v>1.8004924058914185E-3</c:v>
                </c:pt>
                <c:pt idx="250">
                  <c:v>-4.7078169882297516E-3</c:v>
                </c:pt>
                <c:pt idx="251">
                  <c:v>2.316739410161972E-3</c:v>
                </c:pt>
                <c:pt idx="252">
                  <c:v>-1.0673962533473969E-3</c:v>
                </c:pt>
                <c:pt idx="253">
                  <c:v>7.4644535779953003E-3</c:v>
                </c:pt>
                <c:pt idx="254">
                  <c:v>4.2329877614974976E-3</c:v>
                </c:pt>
                <c:pt idx="255">
                  <c:v>-2.2904127836227417E-3</c:v>
                </c:pt>
                <c:pt idx="256">
                  <c:v>3.2330751419067383E-3</c:v>
                </c:pt>
                <c:pt idx="257">
                  <c:v>7.5733959674835205E-3</c:v>
                </c:pt>
                <c:pt idx="258">
                  <c:v>3.9887614548206329E-3</c:v>
                </c:pt>
                <c:pt idx="259">
                  <c:v>2.314150333404541E-3</c:v>
                </c:pt>
                <c:pt idx="260">
                  <c:v>3.8988441228866577E-3</c:v>
                </c:pt>
                <c:pt idx="261">
                  <c:v>3.531329333782196E-3</c:v>
                </c:pt>
                <c:pt idx="262">
                  <c:v>-8.2580596208572388E-3</c:v>
                </c:pt>
                <c:pt idx="263">
                  <c:v>2.9900334775447845E-3</c:v>
                </c:pt>
                <c:pt idx="264">
                  <c:v>4.5008957386016846E-5</c:v>
                </c:pt>
                <c:pt idx="265">
                  <c:v>5.945596843957901E-3</c:v>
                </c:pt>
                <c:pt idx="266">
                  <c:v>2.1665282547473907E-3</c:v>
                </c:pt>
                <c:pt idx="267">
                  <c:v>1.3894587755203247E-4</c:v>
                </c:pt>
                <c:pt idx="268">
                  <c:v>5.9268511831760406E-3</c:v>
                </c:pt>
                <c:pt idx="269">
                  <c:v>1.4584511518478394E-4</c:v>
                </c:pt>
                <c:pt idx="270">
                  <c:v>9.9327415227890015E-5</c:v>
                </c:pt>
                <c:pt idx="271">
                  <c:v>1.8404796719551086E-3</c:v>
                </c:pt>
                <c:pt idx="272">
                  <c:v>1.5071257948875427E-3</c:v>
                </c:pt>
                <c:pt idx="273">
                  <c:v>-1.0663308203220367E-3</c:v>
                </c:pt>
                <c:pt idx="274">
                  <c:v>-7.9496763646602631E-3</c:v>
                </c:pt>
                <c:pt idx="275">
                  <c:v>3.7663653492927551E-3</c:v>
                </c:pt>
                <c:pt idx="276">
                  <c:v>1.0385975241661072E-2</c:v>
                </c:pt>
                <c:pt idx="277">
                  <c:v>4.7616176307201385E-3</c:v>
                </c:pt>
                <c:pt idx="278">
                  <c:v>-2.1224841475486755E-4</c:v>
                </c:pt>
                <c:pt idx="279">
                  <c:v>-2.0002499222755432E-3</c:v>
                </c:pt>
                <c:pt idx="280">
                  <c:v>2.6250258088111877E-3</c:v>
                </c:pt>
                <c:pt idx="281">
                  <c:v>3.5073719918727875E-3</c:v>
                </c:pt>
                <c:pt idx="282">
                  <c:v>6.0585886240005493E-3</c:v>
                </c:pt>
                <c:pt idx="283">
                  <c:v>1.6392543911933899E-3</c:v>
                </c:pt>
                <c:pt idx="284">
                  <c:v>3.975939005613327E-3</c:v>
                </c:pt>
                <c:pt idx="285">
                  <c:v>-5.0719082355499268E-4</c:v>
                </c:pt>
                <c:pt idx="286">
                  <c:v>-1.2833766639232635E-2</c:v>
                </c:pt>
                <c:pt idx="287">
                  <c:v>-1.2586116790771484E-3</c:v>
                </c:pt>
                <c:pt idx="288">
                  <c:v>-3.3333897590637207E-5</c:v>
                </c:pt>
                <c:pt idx="289">
                  <c:v>1.046830415725708E-2</c:v>
                </c:pt>
                <c:pt idx="290">
                  <c:v>8.5104405879974365E-3</c:v>
                </c:pt>
                <c:pt idx="291">
                  <c:v>3.4299977123737335E-3</c:v>
                </c:pt>
                <c:pt idx="292">
                  <c:v>4.6318136155605316E-3</c:v>
                </c:pt>
                <c:pt idx="293">
                  <c:v>3.0131787061691284E-3</c:v>
                </c:pt>
                <c:pt idx="294">
                  <c:v>5.489010363817215E-3</c:v>
                </c:pt>
                <c:pt idx="295">
                  <c:v>1.5468262135982513E-3</c:v>
                </c:pt>
                <c:pt idx="296">
                  <c:v>-1.8941052258014679E-3</c:v>
                </c:pt>
                <c:pt idx="297">
                  <c:v>2.8139874339103699E-3</c:v>
                </c:pt>
                <c:pt idx="298">
                  <c:v>-4.0854178369045258E-3</c:v>
                </c:pt>
                <c:pt idx="299">
                  <c:v>7.2227418422698975E-3</c:v>
                </c:pt>
                <c:pt idx="300">
                  <c:v>-1.38096883893013E-3</c:v>
                </c:pt>
                <c:pt idx="301">
                  <c:v>3.7443898618221283E-3</c:v>
                </c:pt>
                <c:pt idx="302">
                  <c:v>4.0324851870536804E-3</c:v>
                </c:pt>
                <c:pt idx="303">
                  <c:v>4.1466206312179565E-4</c:v>
                </c:pt>
                <c:pt idx="304">
                  <c:v>2.1111220121383667E-3</c:v>
                </c:pt>
                <c:pt idx="305">
                  <c:v>6.8945102393627167E-3</c:v>
                </c:pt>
                <c:pt idx="306">
                  <c:v>4.4209137558937073E-4</c:v>
                </c:pt>
                <c:pt idx="307">
                  <c:v>4.0041059255599976E-3</c:v>
                </c:pt>
                <c:pt idx="308">
                  <c:v>1.5304237604141235E-3</c:v>
                </c:pt>
                <c:pt idx="309">
                  <c:v>7.5682252645492554E-4</c:v>
                </c:pt>
                <c:pt idx="310">
                  <c:v>-7.2399638593196869E-3</c:v>
                </c:pt>
                <c:pt idx="311">
                  <c:v>1.1087581515312195E-3</c:v>
                </c:pt>
                <c:pt idx="312">
                  <c:v>8.870050311088562E-3</c:v>
                </c:pt>
                <c:pt idx="313">
                  <c:v>5.7590939104557037E-3</c:v>
                </c:pt>
                <c:pt idx="314">
                  <c:v>3.8688294589519501E-3</c:v>
                </c:pt>
                <c:pt idx="315">
                  <c:v>-1.6136877238750458E-3</c:v>
                </c:pt>
                <c:pt idx="316">
                  <c:v>5.3433701395988464E-3</c:v>
                </c:pt>
                <c:pt idx="317">
                  <c:v>3.3384263515472412E-3</c:v>
                </c:pt>
                <c:pt idx="318">
                  <c:v>3.0466653406620026E-3</c:v>
                </c:pt>
                <c:pt idx="319">
                  <c:v>2.9892325401306152E-3</c:v>
                </c:pt>
                <c:pt idx="320">
                  <c:v>-1.3898350298404694E-3</c:v>
                </c:pt>
                <c:pt idx="321">
                  <c:v>4.0600486099720001E-3</c:v>
                </c:pt>
                <c:pt idx="322">
                  <c:v>-4.9606822431087494E-3</c:v>
                </c:pt>
                <c:pt idx="323">
                  <c:v>3.0694752931594849E-3</c:v>
                </c:pt>
                <c:pt idx="324">
                  <c:v>7.2357803583145142E-4</c:v>
                </c:pt>
                <c:pt idx="325">
                  <c:v>6.4581409096717834E-3</c:v>
                </c:pt>
                <c:pt idx="326">
                  <c:v>-2.026878297328949E-3</c:v>
                </c:pt>
                <c:pt idx="327">
                  <c:v>-6.7755244672298431E-3</c:v>
                </c:pt>
                <c:pt idx="328">
                  <c:v>4.4515803456306458E-3</c:v>
                </c:pt>
                <c:pt idx="329">
                  <c:v>5.5355466902256012E-3</c:v>
                </c:pt>
                <c:pt idx="330">
                  <c:v>2.8604902327060699E-3</c:v>
                </c:pt>
                <c:pt idx="331">
                  <c:v>4.4175796210765839E-3</c:v>
                </c:pt>
                <c:pt idx="332">
                  <c:v>2.80795618891716E-3</c:v>
                </c:pt>
                <c:pt idx="333">
                  <c:v>1.2920387089252472E-3</c:v>
                </c:pt>
                <c:pt idx="334">
                  <c:v>-5.2111297845840454E-3</c:v>
                </c:pt>
                <c:pt idx="335">
                  <c:v>1.1518634855747223E-3</c:v>
                </c:pt>
                <c:pt idx="336">
                  <c:v>9.1106519103050232E-3</c:v>
                </c:pt>
                <c:pt idx="337">
                  <c:v>6.402973085641861E-3</c:v>
                </c:pt>
                <c:pt idx="338">
                  <c:v>4.0314048528671265E-3</c:v>
                </c:pt>
                <c:pt idx="339">
                  <c:v>3.2700225710868835E-3</c:v>
                </c:pt>
                <c:pt idx="340">
                  <c:v>2.5320686399936676E-3</c:v>
                </c:pt>
                <c:pt idx="341">
                  <c:v>6.0985758900642395E-3</c:v>
                </c:pt>
                <c:pt idx="342">
                  <c:v>8.0162286758422852E-4</c:v>
                </c:pt>
                <c:pt idx="343">
                  <c:v>5.2869133651256561E-3</c:v>
                </c:pt>
                <c:pt idx="344">
                  <c:v>2.2852830588817596E-3</c:v>
                </c:pt>
                <c:pt idx="345">
                  <c:v>4.2080730199813843E-3</c:v>
                </c:pt>
                <c:pt idx="346">
                  <c:v>-4.0650516748428345E-3</c:v>
                </c:pt>
                <c:pt idx="347">
                  <c:v>-1.8325299024581909E-3</c:v>
                </c:pt>
                <c:pt idx="348">
                  <c:v>3.4531205892562866E-3</c:v>
                </c:pt>
                <c:pt idx="349">
                  <c:v>5.6213289499282837E-3</c:v>
                </c:pt>
                <c:pt idx="350">
                  <c:v>3.938622772693634E-3</c:v>
                </c:pt>
                <c:pt idx="351">
                  <c:v>-2.5660321116447449E-3</c:v>
                </c:pt>
                <c:pt idx="352">
                  <c:v>2.2101812064647675E-3</c:v>
                </c:pt>
                <c:pt idx="353">
                  <c:v>6.4775533974170685E-3</c:v>
                </c:pt>
                <c:pt idx="354">
                  <c:v>2.1303296089172363E-3</c:v>
                </c:pt>
                <c:pt idx="355">
                  <c:v>6.0703009366989136E-3</c:v>
                </c:pt>
                <c:pt idx="356">
                  <c:v>2.1238625049591064E-3</c:v>
                </c:pt>
                <c:pt idx="357">
                  <c:v>3.2506324350833893E-3</c:v>
                </c:pt>
                <c:pt idx="358">
                  <c:v>-4.6640299260616302E-3</c:v>
                </c:pt>
                <c:pt idx="359">
                  <c:v>7.1855857968330383E-3</c:v>
                </c:pt>
                <c:pt idx="360">
                  <c:v>7.905617356300354E-3</c:v>
                </c:pt>
                <c:pt idx="361">
                  <c:v>2.6294365525245667E-3</c:v>
                </c:pt>
                <c:pt idx="362">
                  <c:v>2.749219536781311E-3</c:v>
                </c:pt>
                <c:pt idx="363">
                  <c:v>-2.1059513092041016E-3</c:v>
                </c:pt>
                <c:pt idx="364">
                  <c:v>4.5670941472053528E-4</c:v>
                </c:pt>
                <c:pt idx="365">
                  <c:v>6.5535008907318115E-3</c:v>
                </c:pt>
                <c:pt idx="366">
                  <c:v>4.1927546262741089E-3</c:v>
                </c:pt>
                <c:pt idx="367">
                  <c:v>4.9009174108505249E-3</c:v>
                </c:pt>
                <c:pt idx="368">
                  <c:v>4.1181072592735291E-3</c:v>
                </c:pt>
                <c:pt idx="369">
                  <c:v>4.4500082731246948E-4</c:v>
                </c:pt>
                <c:pt idx="370">
                  <c:v>-2.0808540284633636E-3</c:v>
                </c:pt>
                <c:pt idx="371">
                  <c:v>2.2639594972133636E-3</c:v>
                </c:pt>
                <c:pt idx="372">
                  <c:v>5.6940838694572449E-3</c:v>
                </c:pt>
                <c:pt idx="373">
                  <c:v>5.2451416850090027E-3</c:v>
                </c:pt>
                <c:pt idx="374">
                  <c:v>2.1334737539291382E-5</c:v>
                </c:pt>
                <c:pt idx="375">
                  <c:v>-3.8748160004615784E-3</c:v>
                </c:pt>
                <c:pt idx="376">
                  <c:v>2.3465268313884735E-3</c:v>
                </c:pt>
                <c:pt idx="377">
                  <c:v>2.245001494884491E-3</c:v>
                </c:pt>
                <c:pt idx="378">
                  <c:v>6.2943026423454285E-3</c:v>
                </c:pt>
                <c:pt idx="379">
                  <c:v>1.0933168232440948E-3</c:v>
                </c:pt>
                <c:pt idx="380">
                  <c:v>-3.9499141275882721E-3</c:v>
                </c:pt>
                <c:pt idx="381">
                  <c:v>-5.4605305194854736E-3</c:v>
                </c:pt>
                <c:pt idx="382">
                  <c:v>-1.1297225952148438E-2</c:v>
                </c:pt>
                <c:pt idx="383">
                  <c:v>-5.7589709758758545E-3</c:v>
                </c:pt>
                <c:pt idx="384">
                  <c:v>2.938002347946167E-3</c:v>
                </c:pt>
                <c:pt idx="385">
                  <c:v>9.158603847026825E-3</c:v>
                </c:pt>
                <c:pt idx="386">
                  <c:v>1.1765286326408386E-3</c:v>
                </c:pt>
                <c:pt idx="387">
                  <c:v>-6.7724063992500305E-3</c:v>
                </c:pt>
                <c:pt idx="388">
                  <c:v>6.7894011735916138E-3</c:v>
                </c:pt>
                <c:pt idx="389">
                  <c:v>2.7603507041931152E-3</c:v>
                </c:pt>
                <c:pt idx="390">
                  <c:v>6.8359822034835815E-3</c:v>
                </c:pt>
                <c:pt idx="391">
                  <c:v>1.5703588724136353E-3</c:v>
                </c:pt>
                <c:pt idx="392">
                  <c:v>6.9583207368850708E-4</c:v>
                </c:pt>
                <c:pt idx="393">
                  <c:v>1.6126558184623718E-3</c:v>
                </c:pt>
                <c:pt idx="394">
                  <c:v>-6.5027326345443726E-3</c:v>
                </c:pt>
                <c:pt idx="395">
                  <c:v>2.0889416337013245E-3</c:v>
                </c:pt>
                <c:pt idx="396">
                  <c:v>5.4105967283248901E-3</c:v>
                </c:pt>
                <c:pt idx="397">
                  <c:v>6.6331103444099426E-3</c:v>
                </c:pt>
                <c:pt idx="398">
                  <c:v>7.8632310032844543E-3</c:v>
                </c:pt>
                <c:pt idx="399">
                  <c:v>1.6761943697929382E-3</c:v>
                </c:pt>
                <c:pt idx="400">
                  <c:v>3.0371099710464478E-3</c:v>
                </c:pt>
                <c:pt idx="401">
                  <c:v>1.7050281167030334E-3</c:v>
                </c:pt>
                <c:pt idx="402">
                  <c:v>6.5671950578689575E-3</c:v>
                </c:pt>
                <c:pt idx="403">
                  <c:v>6.0661733150482178E-3</c:v>
                </c:pt>
                <c:pt idx="404">
                  <c:v>6.0431957244873047E-3</c:v>
                </c:pt>
                <c:pt idx="405">
                  <c:v>2.9168277978897095E-4</c:v>
                </c:pt>
                <c:pt idx="406">
                  <c:v>-5.0060451030731201E-3</c:v>
                </c:pt>
                <c:pt idx="407">
                  <c:v>4.8548057675361633E-3</c:v>
                </c:pt>
                <c:pt idx="408">
                  <c:v>5.5132582783699036E-3</c:v>
                </c:pt>
                <c:pt idx="409">
                  <c:v>7.110007107257843E-3</c:v>
                </c:pt>
                <c:pt idx="410">
                  <c:v>3.633350133895874E-4</c:v>
                </c:pt>
                <c:pt idx="411">
                  <c:v>-4.833221435546875E-3</c:v>
                </c:pt>
                <c:pt idx="412">
                  <c:v>2.5777965784072876E-3</c:v>
                </c:pt>
                <c:pt idx="413">
                  <c:v>2.7713105082511902E-3</c:v>
                </c:pt>
                <c:pt idx="414">
                  <c:v>1.9607916474342346E-3</c:v>
                </c:pt>
                <c:pt idx="415">
                  <c:v>2.044379711151123E-3</c:v>
                </c:pt>
                <c:pt idx="416">
                  <c:v>9.0871453285217285E-3</c:v>
                </c:pt>
                <c:pt idx="417">
                  <c:v>-8.6501240730285645E-6</c:v>
                </c:pt>
                <c:pt idx="418">
                  <c:v>-5.8025643229484558E-3</c:v>
                </c:pt>
                <c:pt idx="419">
                  <c:v>1.1139661073684692E-3</c:v>
                </c:pt>
                <c:pt idx="420">
                  <c:v>4.5950412750244141E-3</c:v>
                </c:pt>
                <c:pt idx="421">
                  <c:v>7.3971152305603027E-3</c:v>
                </c:pt>
                <c:pt idx="422">
                  <c:v>8.9479237794876099E-4</c:v>
                </c:pt>
                <c:pt idx="423">
                  <c:v>-4.0304213762283325E-3</c:v>
                </c:pt>
                <c:pt idx="424">
                  <c:v>2.8245747089385986E-3</c:v>
                </c:pt>
                <c:pt idx="425">
                  <c:v>1.4397911727428436E-2</c:v>
                </c:pt>
                <c:pt idx="426">
                  <c:v>8.7425261735916138E-3</c:v>
                </c:pt>
                <c:pt idx="427">
                  <c:v>3.738701343536377E-5</c:v>
                </c:pt>
                <c:pt idx="428">
                  <c:v>1.3120993971824646E-3</c:v>
                </c:pt>
                <c:pt idx="429">
                  <c:v>8.7252259254455566E-4</c:v>
                </c:pt>
                <c:pt idx="430">
                  <c:v>-6.6961795091629028E-3</c:v>
                </c:pt>
                <c:pt idx="431">
                  <c:v>6.4997225999832153E-3</c:v>
                </c:pt>
                <c:pt idx="432">
                  <c:v>1.0814294219017029E-2</c:v>
                </c:pt>
                <c:pt idx="433">
                  <c:v>6.5772011876106262E-3</c:v>
                </c:pt>
                <c:pt idx="434">
                  <c:v>4.0602535009384155E-3</c:v>
                </c:pt>
                <c:pt idx="435">
                  <c:v>-4.7011077404022217E-3</c:v>
                </c:pt>
                <c:pt idx="436">
                  <c:v>1.1220648884773254E-3</c:v>
                </c:pt>
                <c:pt idx="437">
                  <c:v>4.5145004987716675E-3</c:v>
                </c:pt>
                <c:pt idx="438">
                  <c:v>3.1268149614334106E-3</c:v>
                </c:pt>
                <c:pt idx="439">
                  <c:v>9.3874335289001465E-4</c:v>
                </c:pt>
                <c:pt idx="440">
                  <c:v>7.4094086885452271E-3</c:v>
                </c:pt>
                <c:pt idx="441">
                  <c:v>5.6665986776351929E-3</c:v>
                </c:pt>
                <c:pt idx="442">
                  <c:v>-5.5196695029735565E-3</c:v>
                </c:pt>
                <c:pt idx="443">
                  <c:v>2.9237419366836548E-3</c:v>
                </c:pt>
                <c:pt idx="444">
                  <c:v>7.3329098522663116E-3</c:v>
                </c:pt>
                <c:pt idx="445">
                  <c:v>8.1975385546684265E-3</c:v>
                </c:pt>
                <c:pt idx="446">
                  <c:v>-2.6609562337398529E-3</c:v>
                </c:pt>
                <c:pt idx="447">
                  <c:v>2.9858872294425964E-3</c:v>
                </c:pt>
                <c:pt idx="448">
                  <c:v>4.3350234627723694E-3</c:v>
                </c:pt>
                <c:pt idx="449">
                  <c:v>3.3047832548618317E-3</c:v>
                </c:pt>
                <c:pt idx="450">
                  <c:v>8.6658485233783722E-3</c:v>
                </c:pt>
                <c:pt idx="451">
                  <c:v>6.1518438160419464E-3</c:v>
                </c:pt>
                <c:pt idx="452">
                  <c:v>5.6053698062896729E-3</c:v>
                </c:pt>
                <c:pt idx="453">
                  <c:v>3.8360953330993652E-3</c:v>
                </c:pt>
                <c:pt idx="454">
                  <c:v>-6.1768554151058197E-3</c:v>
                </c:pt>
                <c:pt idx="455">
                  <c:v>4.4156834483146667E-3</c:v>
                </c:pt>
                <c:pt idx="456">
                  <c:v>6.5240934491157532E-3</c:v>
                </c:pt>
                <c:pt idx="457">
                  <c:v>5.7920850813388824E-3</c:v>
                </c:pt>
                <c:pt idx="458">
                  <c:v>-1.8129609525203705E-3</c:v>
                </c:pt>
                <c:pt idx="459">
                  <c:v>4.4159963726997375E-4</c:v>
                </c:pt>
                <c:pt idx="460">
                  <c:v>2.119649201631546E-3</c:v>
                </c:pt>
                <c:pt idx="461">
                  <c:v>9.3456320464611053E-3</c:v>
                </c:pt>
                <c:pt idx="462">
                  <c:v>7.9876407980918884E-3</c:v>
                </c:pt>
                <c:pt idx="463">
                  <c:v>3.0649378895759583E-3</c:v>
                </c:pt>
                <c:pt idx="464">
                  <c:v>2.3800134658813477E-4</c:v>
                </c:pt>
                <c:pt idx="465">
                  <c:v>2.5378167629241943E-4</c:v>
                </c:pt>
                <c:pt idx="466">
                  <c:v>-4.0717087686061859E-3</c:v>
                </c:pt>
                <c:pt idx="467">
                  <c:v>4.4607147574424744E-3</c:v>
                </c:pt>
                <c:pt idx="468">
                  <c:v>5.1336996257305145E-3</c:v>
                </c:pt>
                <c:pt idx="469">
                  <c:v>5.6935139000415802E-3</c:v>
                </c:pt>
                <c:pt idx="470">
                  <c:v>3.696683794260025E-3</c:v>
                </c:pt>
                <c:pt idx="471">
                  <c:v>-5.8773532509803772E-3</c:v>
                </c:pt>
                <c:pt idx="472">
                  <c:v>6.6878274083137512E-4</c:v>
                </c:pt>
                <c:pt idx="473">
                  <c:v>5.4219290614128113E-3</c:v>
                </c:pt>
                <c:pt idx="474">
                  <c:v>5.6891776621341705E-3</c:v>
                </c:pt>
                <c:pt idx="475">
                  <c:v>7.3624849319458008E-3</c:v>
                </c:pt>
                <c:pt idx="476">
                  <c:v>4.354037344455719E-3</c:v>
                </c:pt>
                <c:pt idx="477">
                  <c:v>-1.5536025166511536E-3</c:v>
                </c:pt>
                <c:pt idx="478">
                  <c:v>-4.3606460094451904E-3</c:v>
                </c:pt>
                <c:pt idx="479">
                  <c:v>2.6348158717155457E-3</c:v>
                </c:pt>
                <c:pt idx="480">
                  <c:v>5.5695921182632446E-3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A9-4125-B942-62C0B5762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906624"/>
        <c:axId val="92908544"/>
      </c:scatterChart>
      <c:valAx>
        <c:axId val="92906624"/>
        <c:scaling>
          <c:orientation val="minMax"/>
          <c:max val="2017.03"/>
          <c:min val="1976"/>
        </c:scaling>
        <c:delete val="0"/>
        <c:axPos val="b"/>
        <c:numFmt formatCode="0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2908544"/>
        <c:crosses val="autoZero"/>
        <c:crossBetween val="midCat"/>
      </c:valAx>
      <c:valAx>
        <c:axId val="92908544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29066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diff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2700">
                <a:solidFill>
                  <a:srgbClr val="7030A0"/>
                </a:solidFill>
              </a:ln>
            </c:spPr>
          </c:marker>
          <c:trendline>
            <c:spPr>
              <a:ln w="38100">
                <a:solidFill>
                  <a:srgbClr val="7030A0"/>
                </a:solidFill>
              </a:ln>
            </c:spPr>
            <c:trendlineType val="movingAvg"/>
            <c:period val="6"/>
            <c:dispRSqr val="0"/>
            <c:dispEq val="0"/>
          </c:trendline>
          <c:xVal>
            <c:numRef>
              <c:f>Sheet1!$E$2:$E$482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Sheet1!$F$2:$F$482</c:f>
              <c:numCache>
                <c:formatCode>0.00%</c:formatCode>
                <c:ptCount val="481"/>
                <c:pt idx="0">
                  <c:v>-4.1811168193817139E-4</c:v>
                </c:pt>
                <c:pt idx="1">
                  <c:v>1.0119356215000153E-2</c:v>
                </c:pt>
                <c:pt idx="2">
                  <c:v>1.0711662471294403E-2</c:v>
                </c:pt>
                <c:pt idx="3">
                  <c:v>1.3423658907413483E-2</c:v>
                </c:pt>
                <c:pt idx="4">
                  <c:v>-9.3667805194854736E-3</c:v>
                </c:pt>
                <c:pt idx="5">
                  <c:v>9.0950056910514832E-3</c:v>
                </c:pt>
                <c:pt idx="6">
                  <c:v>8.3478763699531555E-3</c:v>
                </c:pt>
                <c:pt idx="7">
                  <c:v>6.7335516214370728E-3</c:v>
                </c:pt>
                <c:pt idx="8">
                  <c:v>5.4928064346313477E-3</c:v>
                </c:pt>
                <c:pt idx="9">
                  <c:v>4.1783750057220459E-3</c:v>
                </c:pt>
                <c:pt idx="10">
                  <c:v>7.3407739400863647E-3</c:v>
                </c:pt>
                <c:pt idx="11">
                  <c:v>1.4057524502277374E-2</c:v>
                </c:pt>
                <c:pt idx="12">
                  <c:v>1.9063837826251984E-2</c:v>
                </c:pt>
                <c:pt idx="13">
                  <c:v>-8.2693547010421753E-3</c:v>
                </c:pt>
                <c:pt idx="14">
                  <c:v>-7.0928670465946198E-3</c:v>
                </c:pt>
                <c:pt idx="15">
                  <c:v>1.2651849538087845E-2</c:v>
                </c:pt>
                <c:pt idx="16">
                  <c:v>7.4725225567817688E-3</c:v>
                </c:pt>
                <c:pt idx="17">
                  <c:v>1.2890923768281937E-2</c:v>
                </c:pt>
                <c:pt idx="18">
                  <c:v>9.1194659471511841E-3</c:v>
                </c:pt>
                <c:pt idx="19">
                  <c:v>-7.2141438722610474E-3</c:v>
                </c:pt>
                <c:pt idx="20">
                  <c:v>9.9894776940345764E-3</c:v>
                </c:pt>
                <c:pt idx="21">
                  <c:v>9.273674339056015E-3</c:v>
                </c:pt>
                <c:pt idx="22">
                  <c:v>7.8498385846614838E-3</c:v>
                </c:pt>
                <c:pt idx="23">
                  <c:v>9.3898214399814606E-3</c:v>
                </c:pt>
                <c:pt idx="24">
                  <c:v>-2.6910752058029175E-4</c:v>
                </c:pt>
                <c:pt idx="25">
                  <c:v>8.9815258979797363E-4</c:v>
                </c:pt>
                <c:pt idx="26">
                  <c:v>-2.2649765014648438E-5</c:v>
                </c:pt>
                <c:pt idx="27">
                  <c:v>7.9994052648544312E-3</c:v>
                </c:pt>
                <c:pt idx="28">
                  <c:v>8.2276575267314911E-3</c:v>
                </c:pt>
                <c:pt idx="29">
                  <c:v>1.2892059981822968E-2</c:v>
                </c:pt>
                <c:pt idx="30">
                  <c:v>1.1096175760030746E-2</c:v>
                </c:pt>
                <c:pt idx="31">
                  <c:v>1.9068419933319092E-3</c:v>
                </c:pt>
                <c:pt idx="32">
                  <c:v>8.0513395369052887E-3</c:v>
                </c:pt>
                <c:pt idx="33">
                  <c:v>8.1986971199512482E-3</c:v>
                </c:pt>
                <c:pt idx="34">
                  <c:v>5.7553797960281372E-3</c:v>
                </c:pt>
                <c:pt idx="35">
                  <c:v>3.0169561505317688E-3</c:v>
                </c:pt>
                <c:pt idx="36">
                  <c:v>2.2842921316623688E-3</c:v>
                </c:pt>
                <c:pt idx="37">
                  <c:v>8.7637826800346375E-3</c:v>
                </c:pt>
                <c:pt idx="38">
                  <c:v>-3.7219412624835968E-3</c:v>
                </c:pt>
                <c:pt idx="39">
                  <c:v>6.0311853885650635E-3</c:v>
                </c:pt>
                <c:pt idx="40">
                  <c:v>1.1823095381259918E-2</c:v>
                </c:pt>
                <c:pt idx="41">
                  <c:v>6.4988955855369568E-3</c:v>
                </c:pt>
                <c:pt idx="42">
                  <c:v>-2.7200877666473389E-3</c:v>
                </c:pt>
                <c:pt idx="43">
                  <c:v>-3.6013126373291016E-3</c:v>
                </c:pt>
                <c:pt idx="44">
                  <c:v>7.37028568983078E-3</c:v>
                </c:pt>
                <c:pt idx="45">
                  <c:v>9.198799729347229E-3</c:v>
                </c:pt>
                <c:pt idx="46">
                  <c:v>1.1004053056240082E-2</c:v>
                </c:pt>
                <c:pt idx="47">
                  <c:v>6.1091780662536621E-3</c:v>
                </c:pt>
                <c:pt idx="48">
                  <c:v>6.2439292669296265E-3</c:v>
                </c:pt>
                <c:pt idx="49">
                  <c:v>8.5770413279533386E-3</c:v>
                </c:pt>
                <c:pt idx="50">
                  <c:v>-6.4521729946136475E-3</c:v>
                </c:pt>
                <c:pt idx="51">
                  <c:v>3.6526471376419067E-3</c:v>
                </c:pt>
                <c:pt idx="52">
                  <c:v>1.1360973119735718E-2</c:v>
                </c:pt>
                <c:pt idx="53">
                  <c:v>7.8644901514053345E-3</c:v>
                </c:pt>
                <c:pt idx="54">
                  <c:v>2.5215297937393188E-3</c:v>
                </c:pt>
                <c:pt idx="55">
                  <c:v>1.2361332774162292E-3</c:v>
                </c:pt>
                <c:pt idx="56">
                  <c:v>9.5787271857261658E-3</c:v>
                </c:pt>
                <c:pt idx="57">
                  <c:v>9.0502873063087463E-3</c:v>
                </c:pt>
                <c:pt idx="58">
                  <c:v>7.0893764495849609E-4</c:v>
                </c:pt>
                <c:pt idx="59">
                  <c:v>-8.0370157957077026E-4</c:v>
                </c:pt>
                <c:pt idx="60">
                  <c:v>-1.2143254280090332E-3</c:v>
                </c:pt>
                <c:pt idx="61">
                  <c:v>2.8136074542999268E-3</c:v>
                </c:pt>
                <c:pt idx="62">
                  <c:v>-7.3787868022918701E-3</c:v>
                </c:pt>
                <c:pt idx="63">
                  <c:v>7.9668611288070679E-3</c:v>
                </c:pt>
                <c:pt idx="64">
                  <c:v>3.5610124468803406E-3</c:v>
                </c:pt>
                <c:pt idx="65">
                  <c:v>1.120486855506897E-2</c:v>
                </c:pt>
                <c:pt idx="66">
                  <c:v>6.8286806344985962E-3</c:v>
                </c:pt>
                <c:pt idx="67">
                  <c:v>-4.5121908187866211E-3</c:v>
                </c:pt>
                <c:pt idx="68">
                  <c:v>4.9117133021354675E-3</c:v>
                </c:pt>
                <c:pt idx="69">
                  <c:v>3.0918940901756287E-3</c:v>
                </c:pt>
                <c:pt idx="70">
                  <c:v>5.6061446666717529E-3</c:v>
                </c:pt>
                <c:pt idx="71">
                  <c:v>2.5872364640235901E-3</c:v>
                </c:pt>
                <c:pt idx="72">
                  <c:v>-3.8969516754150391E-4</c:v>
                </c:pt>
                <c:pt idx="73">
                  <c:v>9.5295906066894531E-4</c:v>
                </c:pt>
                <c:pt idx="74">
                  <c:v>-3.0428841710090637E-3</c:v>
                </c:pt>
                <c:pt idx="75">
                  <c:v>3.8970634341239929E-3</c:v>
                </c:pt>
                <c:pt idx="76">
                  <c:v>8.678533136844635E-3</c:v>
                </c:pt>
                <c:pt idx="77">
                  <c:v>7.6860040426254272E-3</c:v>
                </c:pt>
                <c:pt idx="78">
                  <c:v>9.7989737987518311E-3</c:v>
                </c:pt>
                <c:pt idx="79">
                  <c:v>-1.3219118118286133E-3</c:v>
                </c:pt>
                <c:pt idx="80">
                  <c:v>1.4962054789066315E-2</c:v>
                </c:pt>
                <c:pt idx="81">
                  <c:v>2.3744925856590271E-3</c:v>
                </c:pt>
                <c:pt idx="82">
                  <c:v>1.1385127902030945E-2</c:v>
                </c:pt>
                <c:pt idx="83">
                  <c:v>-4.0110945701599121E-4</c:v>
                </c:pt>
                <c:pt idx="84">
                  <c:v>2.7709603309631348E-3</c:v>
                </c:pt>
                <c:pt idx="85">
                  <c:v>8.4556043148040771E-3</c:v>
                </c:pt>
                <c:pt idx="86">
                  <c:v>-4.4821575284004211E-3</c:v>
                </c:pt>
                <c:pt idx="87">
                  <c:v>1.1028759181499481E-2</c:v>
                </c:pt>
                <c:pt idx="88">
                  <c:v>9.5613524317741394E-3</c:v>
                </c:pt>
                <c:pt idx="89">
                  <c:v>8.7858512997627258E-3</c:v>
                </c:pt>
                <c:pt idx="90">
                  <c:v>7.101789116859436E-3</c:v>
                </c:pt>
                <c:pt idx="91">
                  <c:v>-1.3375952839851379E-3</c:v>
                </c:pt>
                <c:pt idx="92">
                  <c:v>5.3343921899795532E-3</c:v>
                </c:pt>
                <c:pt idx="93">
                  <c:v>3.2974854111671448E-3</c:v>
                </c:pt>
                <c:pt idx="94">
                  <c:v>3.5199820995330811E-3</c:v>
                </c:pt>
                <c:pt idx="95">
                  <c:v>8.4646940231323242E-3</c:v>
                </c:pt>
                <c:pt idx="96">
                  <c:v>8.3495825529098511E-3</c:v>
                </c:pt>
                <c:pt idx="97">
                  <c:v>6.0905814170837402E-3</c:v>
                </c:pt>
                <c:pt idx="98">
                  <c:v>-5.4040104150772095E-3</c:v>
                </c:pt>
                <c:pt idx="99">
                  <c:v>1.0211080312728882E-2</c:v>
                </c:pt>
                <c:pt idx="100">
                  <c:v>4.0355101227760315E-3</c:v>
                </c:pt>
                <c:pt idx="101">
                  <c:v>1.0174274444580078E-2</c:v>
                </c:pt>
                <c:pt idx="102">
                  <c:v>5.1075443625450134E-3</c:v>
                </c:pt>
                <c:pt idx="103">
                  <c:v>-4.6881064772605896E-3</c:v>
                </c:pt>
                <c:pt idx="104">
                  <c:v>8.3791539072990417E-3</c:v>
                </c:pt>
                <c:pt idx="105">
                  <c:v>2.8827115893363953E-3</c:v>
                </c:pt>
                <c:pt idx="106">
                  <c:v>1.0145828127861023E-3</c:v>
                </c:pt>
                <c:pt idx="107">
                  <c:v>7.6926983892917633E-3</c:v>
                </c:pt>
                <c:pt idx="108">
                  <c:v>-5.2025504410266876E-3</c:v>
                </c:pt>
                <c:pt idx="109">
                  <c:v>3.4437328577041626E-3</c:v>
                </c:pt>
                <c:pt idx="110">
                  <c:v>5.3811520338058472E-3</c:v>
                </c:pt>
                <c:pt idx="111">
                  <c:v>9.9873468279838562E-3</c:v>
                </c:pt>
                <c:pt idx="112">
                  <c:v>3.433622419834137E-3</c:v>
                </c:pt>
                <c:pt idx="113">
                  <c:v>-2.0457655191421509E-3</c:v>
                </c:pt>
                <c:pt idx="114">
                  <c:v>8.0629363656044006E-3</c:v>
                </c:pt>
                <c:pt idx="115">
                  <c:v>6.7316368222236633E-3</c:v>
                </c:pt>
                <c:pt idx="116">
                  <c:v>6.8345405161380768E-3</c:v>
                </c:pt>
                <c:pt idx="117">
                  <c:v>6.2228702008724213E-3</c:v>
                </c:pt>
                <c:pt idx="118">
                  <c:v>-1.0924637317657471E-3</c:v>
                </c:pt>
                <c:pt idx="119">
                  <c:v>1.1968225240707397E-2</c:v>
                </c:pt>
                <c:pt idx="120">
                  <c:v>-4.8533603549003601E-3</c:v>
                </c:pt>
                <c:pt idx="121">
                  <c:v>6.6015198826789856E-3</c:v>
                </c:pt>
                <c:pt idx="122">
                  <c:v>2.9262155294418335E-3</c:v>
                </c:pt>
                <c:pt idx="123">
                  <c:v>1.0022178292274475E-2</c:v>
                </c:pt>
                <c:pt idx="124">
                  <c:v>1.7058029770851135E-3</c:v>
                </c:pt>
                <c:pt idx="125">
                  <c:v>2.2446103394031525E-3</c:v>
                </c:pt>
                <c:pt idx="126">
                  <c:v>7.1058720350265503E-3</c:v>
                </c:pt>
                <c:pt idx="127">
                  <c:v>2.0369552075862885E-3</c:v>
                </c:pt>
                <c:pt idx="128">
                  <c:v>7.1834847331047058E-3</c:v>
                </c:pt>
                <c:pt idx="129">
                  <c:v>4.0211975574493408E-3</c:v>
                </c:pt>
                <c:pt idx="130">
                  <c:v>3.9061680436134338E-3</c:v>
                </c:pt>
                <c:pt idx="131">
                  <c:v>5.3158849477767944E-3</c:v>
                </c:pt>
                <c:pt idx="132">
                  <c:v>-1.3533458113670349E-3</c:v>
                </c:pt>
                <c:pt idx="133">
                  <c:v>4.7837123274803162E-3</c:v>
                </c:pt>
                <c:pt idx="134">
                  <c:v>8.5769221186637878E-3</c:v>
                </c:pt>
                <c:pt idx="135">
                  <c:v>4.7472864389419556E-3</c:v>
                </c:pt>
                <c:pt idx="136">
                  <c:v>1.2482553720474243E-3</c:v>
                </c:pt>
                <c:pt idx="137">
                  <c:v>8.6763128638267517E-4</c:v>
                </c:pt>
                <c:pt idx="138">
                  <c:v>6.0474947094917297E-3</c:v>
                </c:pt>
                <c:pt idx="139">
                  <c:v>6.8419352173805237E-3</c:v>
                </c:pt>
                <c:pt idx="140">
                  <c:v>8.2752592861652374E-3</c:v>
                </c:pt>
                <c:pt idx="141">
                  <c:v>6.29449263215065E-3</c:v>
                </c:pt>
                <c:pt idx="142">
                  <c:v>3.0010528862476349E-3</c:v>
                </c:pt>
                <c:pt idx="143">
                  <c:v>5.5794231593608856E-3</c:v>
                </c:pt>
                <c:pt idx="144">
                  <c:v>-8.8331922888755798E-3</c:v>
                </c:pt>
                <c:pt idx="145">
                  <c:v>8.5098482668399811E-3</c:v>
                </c:pt>
                <c:pt idx="146">
                  <c:v>5.4580532014369965E-3</c:v>
                </c:pt>
                <c:pt idx="147">
                  <c:v>7.1041211485862732E-3</c:v>
                </c:pt>
                <c:pt idx="148">
                  <c:v>-2.6766471564769745E-3</c:v>
                </c:pt>
                <c:pt idx="149">
                  <c:v>1.7998069524765015E-3</c:v>
                </c:pt>
                <c:pt idx="150">
                  <c:v>4.7035850584506989E-3</c:v>
                </c:pt>
                <c:pt idx="151">
                  <c:v>3.7193670868873596E-4</c:v>
                </c:pt>
                <c:pt idx="152">
                  <c:v>6.4697302877902985E-3</c:v>
                </c:pt>
                <c:pt idx="153">
                  <c:v>5.412321537733078E-3</c:v>
                </c:pt>
                <c:pt idx="154">
                  <c:v>-1.702871173620224E-3</c:v>
                </c:pt>
                <c:pt idx="155">
                  <c:v>3.5248622298240662E-3</c:v>
                </c:pt>
                <c:pt idx="156">
                  <c:v>-4.8539452254772186E-3</c:v>
                </c:pt>
                <c:pt idx="157">
                  <c:v>5.8878101408481598E-3</c:v>
                </c:pt>
                <c:pt idx="158">
                  <c:v>4.2783506214618683E-3</c:v>
                </c:pt>
                <c:pt idx="159">
                  <c:v>8.1865675747394562E-3</c:v>
                </c:pt>
                <c:pt idx="160">
                  <c:v>4.9368850886821747E-3</c:v>
                </c:pt>
                <c:pt idx="161">
                  <c:v>1.2975297868251801E-3</c:v>
                </c:pt>
                <c:pt idx="162">
                  <c:v>5.6561082601547241E-4</c:v>
                </c:pt>
                <c:pt idx="163">
                  <c:v>2.5282762944698334E-3</c:v>
                </c:pt>
                <c:pt idx="164">
                  <c:v>-1.5636533498764038E-3</c:v>
                </c:pt>
                <c:pt idx="165">
                  <c:v>4.6397149562835693E-3</c:v>
                </c:pt>
                <c:pt idx="166">
                  <c:v>-1.5423335134983063E-3</c:v>
                </c:pt>
                <c:pt idx="167">
                  <c:v>6.8639963865280151E-4</c:v>
                </c:pt>
                <c:pt idx="168">
                  <c:v>-1.1308472603559494E-2</c:v>
                </c:pt>
                <c:pt idx="169">
                  <c:v>1.5400350093841553E-3</c:v>
                </c:pt>
                <c:pt idx="170">
                  <c:v>3.2404959201812744E-3</c:v>
                </c:pt>
                <c:pt idx="171">
                  <c:v>9.6981003880500793E-3</c:v>
                </c:pt>
                <c:pt idx="172">
                  <c:v>1.6090497374534607E-3</c:v>
                </c:pt>
                <c:pt idx="173">
                  <c:v>-2.1515786647796631E-3</c:v>
                </c:pt>
                <c:pt idx="174">
                  <c:v>5.8931857347488403E-4</c:v>
                </c:pt>
                <c:pt idx="175">
                  <c:v>6.5087117254734039E-3</c:v>
                </c:pt>
                <c:pt idx="176">
                  <c:v>6.4574107527732849E-3</c:v>
                </c:pt>
                <c:pt idx="177">
                  <c:v>5.906321108341217E-3</c:v>
                </c:pt>
                <c:pt idx="178">
                  <c:v>6.7558884620666504E-4</c:v>
                </c:pt>
                <c:pt idx="179">
                  <c:v>2.1814405918121338E-3</c:v>
                </c:pt>
                <c:pt idx="180">
                  <c:v>-6.4056515693664551E-3</c:v>
                </c:pt>
                <c:pt idx="181">
                  <c:v>3.7286356091499329E-3</c:v>
                </c:pt>
                <c:pt idx="182">
                  <c:v>8.0145224928855896E-3</c:v>
                </c:pt>
                <c:pt idx="183">
                  <c:v>4.5568123459815979E-3</c:v>
                </c:pt>
                <c:pt idx="184">
                  <c:v>5.871504545211792E-4</c:v>
                </c:pt>
                <c:pt idx="185">
                  <c:v>-4.1298642754554749E-3</c:v>
                </c:pt>
                <c:pt idx="186">
                  <c:v>6.074860692024231E-3</c:v>
                </c:pt>
                <c:pt idx="187">
                  <c:v>5.5016949772834778E-3</c:v>
                </c:pt>
                <c:pt idx="188">
                  <c:v>1.3483315706253052E-3</c:v>
                </c:pt>
                <c:pt idx="189">
                  <c:v>7.8824311494827271E-3</c:v>
                </c:pt>
                <c:pt idx="190">
                  <c:v>2.1734535694122314E-3</c:v>
                </c:pt>
                <c:pt idx="191">
                  <c:v>-6.7098438739776611E-4</c:v>
                </c:pt>
                <c:pt idx="192">
                  <c:v>-1.0238185524940491E-2</c:v>
                </c:pt>
                <c:pt idx="193">
                  <c:v>3.5223141312599182E-3</c:v>
                </c:pt>
                <c:pt idx="194">
                  <c:v>6.8334266543388367E-3</c:v>
                </c:pt>
                <c:pt idx="195">
                  <c:v>6.6597834229469299E-3</c:v>
                </c:pt>
                <c:pt idx="196">
                  <c:v>1.6252249479293823E-3</c:v>
                </c:pt>
                <c:pt idx="197">
                  <c:v>-4.7937482595443726E-3</c:v>
                </c:pt>
                <c:pt idx="198">
                  <c:v>1.0649114847183228E-3</c:v>
                </c:pt>
                <c:pt idx="199">
                  <c:v>5.9213973581790924E-3</c:v>
                </c:pt>
                <c:pt idx="200">
                  <c:v>2.8571486473083496E-3</c:v>
                </c:pt>
                <c:pt idx="201">
                  <c:v>3.789801150560379E-3</c:v>
                </c:pt>
                <c:pt idx="202">
                  <c:v>1.568332314491272E-3</c:v>
                </c:pt>
                <c:pt idx="203">
                  <c:v>5.0783827900886536E-3</c:v>
                </c:pt>
                <c:pt idx="204">
                  <c:v>-1.1309091001749039E-2</c:v>
                </c:pt>
                <c:pt idx="205">
                  <c:v>7.4120983481407166E-3</c:v>
                </c:pt>
                <c:pt idx="206">
                  <c:v>6.6656097769737244E-3</c:v>
                </c:pt>
                <c:pt idx="207">
                  <c:v>8.9415460824966431E-3</c:v>
                </c:pt>
                <c:pt idx="208">
                  <c:v>5.6821703910827637E-3</c:v>
                </c:pt>
                <c:pt idx="209">
                  <c:v>-1.2739486992359161E-3</c:v>
                </c:pt>
                <c:pt idx="210">
                  <c:v>1.2431889772415161E-3</c:v>
                </c:pt>
                <c:pt idx="211">
                  <c:v>5.9959553182125092E-3</c:v>
                </c:pt>
                <c:pt idx="212">
                  <c:v>7.7289827167987823E-3</c:v>
                </c:pt>
                <c:pt idx="213">
                  <c:v>2.5911703705787659E-3</c:v>
                </c:pt>
                <c:pt idx="214">
                  <c:v>2.5682635605335236E-3</c:v>
                </c:pt>
                <c:pt idx="215">
                  <c:v>2.3269802331924438E-3</c:v>
                </c:pt>
                <c:pt idx="216">
                  <c:v>-8.5702463984489441E-3</c:v>
                </c:pt>
                <c:pt idx="217">
                  <c:v>6.6815242171287537E-3</c:v>
                </c:pt>
                <c:pt idx="218">
                  <c:v>2.4639107286930084E-3</c:v>
                </c:pt>
                <c:pt idx="219">
                  <c:v>5.553562194108963E-3</c:v>
                </c:pt>
                <c:pt idx="220">
                  <c:v>2.8916634619235992E-3</c:v>
                </c:pt>
                <c:pt idx="221">
                  <c:v>-2.5859959423542023E-3</c:v>
                </c:pt>
                <c:pt idx="222">
                  <c:v>2.1376911550760269E-2</c:v>
                </c:pt>
                <c:pt idx="223">
                  <c:v>4.8641711473464966E-3</c:v>
                </c:pt>
                <c:pt idx="224">
                  <c:v>-7.8269094228744507E-4</c:v>
                </c:pt>
                <c:pt idx="225">
                  <c:v>2.3568384349346161E-3</c:v>
                </c:pt>
                <c:pt idx="226">
                  <c:v>-8.0236494541168213E-3</c:v>
                </c:pt>
                <c:pt idx="227">
                  <c:v>6.104886531829834E-3</c:v>
                </c:pt>
                <c:pt idx="228">
                  <c:v>6.4429938793182373E-3</c:v>
                </c:pt>
                <c:pt idx="229">
                  <c:v>2.8852038085460663E-3</c:v>
                </c:pt>
                <c:pt idx="230">
                  <c:v>-2.8358623385429382E-3</c:v>
                </c:pt>
                <c:pt idx="231">
                  <c:v>-3.9308145642280579E-4</c:v>
                </c:pt>
                <c:pt idx="232">
                  <c:v>1.766350120306015E-3</c:v>
                </c:pt>
                <c:pt idx="233">
                  <c:v>2.1973364055156708E-3</c:v>
                </c:pt>
                <c:pt idx="234">
                  <c:v>3.0024945735931396E-3</c:v>
                </c:pt>
                <c:pt idx="235">
                  <c:v>7.2250328958034515E-3</c:v>
                </c:pt>
                <c:pt idx="236">
                  <c:v>-3.6666914820671082E-4</c:v>
                </c:pt>
                <c:pt idx="237">
                  <c:v>3.1884461641311646E-3</c:v>
                </c:pt>
                <c:pt idx="238">
                  <c:v>-5.72170689702034E-3</c:v>
                </c:pt>
                <c:pt idx="239">
                  <c:v>8.1574022769927979E-3</c:v>
                </c:pt>
                <c:pt idx="240">
                  <c:v>2.4100504815578461E-3</c:v>
                </c:pt>
                <c:pt idx="241">
                  <c:v>6.5980032086372375E-3</c:v>
                </c:pt>
                <c:pt idx="242">
                  <c:v>8.2405097782611847E-3</c:v>
                </c:pt>
                <c:pt idx="243">
                  <c:v>3.1066536903381348E-3</c:v>
                </c:pt>
                <c:pt idx="244">
                  <c:v>3.2775327563285828E-3</c:v>
                </c:pt>
                <c:pt idx="245">
                  <c:v>9.8343901336193085E-3</c:v>
                </c:pt>
                <c:pt idx="246">
                  <c:v>2.8057955205440521E-3</c:v>
                </c:pt>
                <c:pt idx="247">
                  <c:v>5.948871374130249E-3</c:v>
                </c:pt>
                <c:pt idx="248">
                  <c:v>4.9080401659011841E-3</c:v>
                </c:pt>
                <c:pt idx="249">
                  <c:v>1.8004924058914185E-3</c:v>
                </c:pt>
                <c:pt idx="250">
                  <c:v>-4.7078169882297516E-3</c:v>
                </c:pt>
                <c:pt idx="251">
                  <c:v>2.316739410161972E-3</c:v>
                </c:pt>
                <c:pt idx="252">
                  <c:v>-1.0673962533473969E-3</c:v>
                </c:pt>
                <c:pt idx="253">
                  <c:v>7.4644535779953003E-3</c:v>
                </c:pt>
                <c:pt idx="254">
                  <c:v>4.2329877614974976E-3</c:v>
                </c:pt>
                <c:pt idx="255">
                  <c:v>-2.2904127836227417E-3</c:v>
                </c:pt>
                <c:pt idx="256">
                  <c:v>3.2330751419067383E-3</c:v>
                </c:pt>
                <c:pt idx="257">
                  <c:v>7.5733959674835205E-3</c:v>
                </c:pt>
                <c:pt idx="258">
                  <c:v>3.9887614548206329E-3</c:v>
                </c:pt>
                <c:pt idx="259">
                  <c:v>2.314150333404541E-3</c:v>
                </c:pt>
                <c:pt idx="260">
                  <c:v>3.8988441228866577E-3</c:v>
                </c:pt>
                <c:pt idx="261">
                  <c:v>3.531329333782196E-3</c:v>
                </c:pt>
                <c:pt idx="262">
                  <c:v>-8.2580596208572388E-3</c:v>
                </c:pt>
                <c:pt idx="263">
                  <c:v>2.9900334775447845E-3</c:v>
                </c:pt>
                <c:pt idx="264">
                  <c:v>4.5008957386016846E-5</c:v>
                </c:pt>
                <c:pt idx="265">
                  <c:v>5.945596843957901E-3</c:v>
                </c:pt>
                <c:pt idx="266">
                  <c:v>2.1665282547473907E-3</c:v>
                </c:pt>
                <c:pt idx="267">
                  <c:v>1.3894587755203247E-4</c:v>
                </c:pt>
                <c:pt idx="268">
                  <c:v>5.9268511831760406E-3</c:v>
                </c:pt>
                <c:pt idx="269">
                  <c:v>1.4584511518478394E-4</c:v>
                </c:pt>
                <c:pt idx="270">
                  <c:v>9.9327415227890015E-5</c:v>
                </c:pt>
                <c:pt idx="271">
                  <c:v>1.8404796719551086E-3</c:v>
                </c:pt>
                <c:pt idx="272">
                  <c:v>1.5071257948875427E-3</c:v>
                </c:pt>
                <c:pt idx="273">
                  <c:v>-1.0663308203220367E-3</c:v>
                </c:pt>
                <c:pt idx="274">
                  <c:v>-7.9496763646602631E-3</c:v>
                </c:pt>
                <c:pt idx="275">
                  <c:v>3.7663653492927551E-3</c:v>
                </c:pt>
                <c:pt idx="276">
                  <c:v>1.0385975241661072E-2</c:v>
                </c:pt>
                <c:pt idx="277">
                  <c:v>4.7616176307201385E-3</c:v>
                </c:pt>
                <c:pt idx="278">
                  <c:v>-2.1224841475486755E-4</c:v>
                </c:pt>
                <c:pt idx="279">
                  <c:v>-2.0002499222755432E-3</c:v>
                </c:pt>
                <c:pt idx="280">
                  <c:v>2.6250258088111877E-3</c:v>
                </c:pt>
                <c:pt idx="281">
                  <c:v>3.5073719918727875E-3</c:v>
                </c:pt>
                <c:pt idx="282">
                  <c:v>6.0585886240005493E-3</c:v>
                </c:pt>
                <c:pt idx="283">
                  <c:v>1.6392543911933899E-3</c:v>
                </c:pt>
                <c:pt idx="284">
                  <c:v>3.975939005613327E-3</c:v>
                </c:pt>
                <c:pt idx="285">
                  <c:v>-5.0719082355499268E-4</c:v>
                </c:pt>
                <c:pt idx="286">
                  <c:v>-1.2833766639232635E-2</c:v>
                </c:pt>
                <c:pt idx="287">
                  <c:v>-1.2586116790771484E-3</c:v>
                </c:pt>
                <c:pt idx="288">
                  <c:v>-3.3333897590637207E-5</c:v>
                </c:pt>
                <c:pt idx="289">
                  <c:v>1.046830415725708E-2</c:v>
                </c:pt>
                <c:pt idx="290">
                  <c:v>8.5104405879974365E-3</c:v>
                </c:pt>
                <c:pt idx="291">
                  <c:v>3.4299977123737335E-3</c:v>
                </c:pt>
                <c:pt idx="292">
                  <c:v>4.6318136155605316E-3</c:v>
                </c:pt>
                <c:pt idx="293">
                  <c:v>3.0131787061691284E-3</c:v>
                </c:pt>
                <c:pt idx="294">
                  <c:v>5.489010363817215E-3</c:v>
                </c:pt>
                <c:pt idx="295">
                  <c:v>1.5468262135982513E-3</c:v>
                </c:pt>
                <c:pt idx="296">
                  <c:v>-1.8941052258014679E-3</c:v>
                </c:pt>
                <c:pt idx="297">
                  <c:v>2.8139874339103699E-3</c:v>
                </c:pt>
                <c:pt idx="298">
                  <c:v>-4.0854178369045258E-3</c:v>
                </c:pt>
                <c:pt idx="299">
                  <c:v>7.2227418422698975E-3</c:v>
                </c:pt>
                <c:pt idx="300">
                  <c:v>-1.38096883893013E-3</c:v>
                </c:pt>
                <c:pt idx="301">
                  <c:v>3.7443898618221283E-3</c:v>
                </c:pt>
                <c:pt idx="302">
                  <c:v>4.0324851870536804E-3</c:v>
                </c:pt>
                <c:pt idx="303">
                  <c:v>4.1466206312179565E-4</c:v>
                </c:pt>
                <c:pt idx="304">
                  <c:v>2.1111220121383667E-3</c:v>
                </c:pt>
                <c:pt idx="305">
                  <c:v>6.8945102393627167E-3</c:v>
                </c:pt>
                <c:pt idx="306">
                  <c:v>4.4209137558937073E-4</c:v>
                </c:pt>
                <c:pt idx="307">
                  <c:v>4.0041059255599976E-3</c:v>
                </c:pt>
                <c:pt idx="308">
                  <c:v>1.5304237604141235E-3</c:v>
                </c:pt>
                <c:pt idx="309">
                  <c:v>7.5682252645492554E-4</c:v>
                </c:pt>
                <c:pt idx="310">
                  <c:v>-7.2399638593196869E-3</c:v>
                </c:pt>
                <c:pt idx="311">
                  <c:v>1.1087581515312195E-3</c:v>
                </c:pt>
                <c:pt idx="312">
                  <c:v>8.870050311088562E-3</c:v>
                </c:pt>
                <c:pt idx="313">
                  <c:v>5.7590939104557037E-3</c:v>
                </c:pt>
                <c:pt idx="314">
                  <c:v>3.8688294589519501E-3</c:v>
                </c:pt>
                <c:pt idx="315">
                  <c:v>-1.6136877238750458E-3</c:v>
                </c:pt>
                <c:pt idx="316">
                  <c:v>5.3433701395988464E-3</c:v>
                </c:pt>
                <c:pt idx="317">
                  <c:v>3.3384263515472412E-3</c:v>
                </c:pt>
                <c:pt idx="318">
                  <c:v>3.0466653406620026E-3</c:v>
                </c:pt>
                <c:pt idx="319">
                  <c:v>2.9892325401306152E-3</c:v>
                </c:pt>
                <c:pt idx="320">
                  <c:v>-1.3898350298404694E-3</c:v>
                </c:pt>
                <c:pt idx="321">
                  <c:v>4.0600486099720001E-3</c:v>
                </c:pt>
                <c:pt idx="322">
                  <c:v>-4.9606822431087494E-3</c:v>
                </c:pt>
                <c:pt idx="323">
                  <c:v>3.0694752931594849E-3</c:v>
                </c:pt>
                <c:pt idx="324">
                  <c:v>7.2357803583145142E-4</c:v>
                </c:pt>
                <c:pt idx="325">
                  <c:v>6.4581409096717834E-3</c:v>
                </c:pt>
                <c:pt idx="326">
                  <c:v>-2.026878297328949E-3</c:v>
                </c:pt>
                <c:pt idx="327">
                  <c:v>-6.7755244672298431E-3</c:v>
                </c:pt>
                <c:pt idx="328">
                  <c:v>4.4515803456306458E-3</c:v>
                </c:pt>
                <c:pt idx="329">
                  <c:v>5.5355466902256012E-3</c:v>
                </c:pt>
                <c:pt idx="330">
                  <c:v>2.8604902327060699E-3</c:v>
                </c:pt>
                <c:pt idx="331">
                  <c:v>4.4175796210765839E-3</c:v>
                </c:pt>
                <c:pt idx="332">
                  <c:v>2.80795618891716E-3</c:v>
                </c:pt>
                <c:pt idx="333">
                  <c:v>1.2920387089252472E-3</c:v>
                </c:pt>
                <c:pt idx="334">
                  <c:v>-5.2111297845840454E-3</c:v>
                </c:pt>
                <c:pt idx="335">
                  <c:v>1.1518634855747223E-3</c:v>
                </c:pt>
                <c:pt idx="336">
                  <c:v>9.1106519103050232E-3</c:v>
                </c:pt>
                <c:pt idx="337">
                  <c:v>6.402973085641861E-3</c:v>
                </c:pt>
                <c:pt idx="338">
                  <c:v>4.0314048528671265E-3</c:v>
                </c:pt>
                <c:pt idx="339">
                  <c:v>3.2700225710868835E-3</c:v>
                </c:pt>
                <c:pt idx="340">
                  <c:v>2.5320686399936676E-3</c:v>
                </c:pt>
                <c:pt idx="341">
                  <c:v>6.0985758900642395E-3</c:v>
                </c:pt>
                <c:pt idx="342">
                  <c:v>8.0162286758422852E-4</c:v>
                </c:pt>
                <c:pt idx="343">
                  <c:v>5.2869133651256561E-3</c:v>
                </c:pt>
                <c:pt idx="344">
                  <c:v>2.2852830588817596E-3</c:v>
                </c:pt>
                <c:pt idx="345">
                  <c:v>4.2080730199813843E-3</c:v>
                </c:pt>
                <c:pt idx="346">
                  <c:v>-4.0650516748428345E-3</c:v>
                </c:pt>
                <c:pt idx="347">
                  <c:v>-1.8325299024581909E-3</c:v>
                </c:pt>
                <c:pt idx="348">
                  <c:v>3.4531205892562866E-3</c:v>
                </c:pt>
                <c:pt idx="349">
                  <c:v>5.6213289499282837E-3</c:v>
                </c:pt>
                <c:pt idx="350">
                  <c:v>3.938622772693634E-3</c:v>
                </c:pt>
                <c:pt idx="351">
                  <c:v>-2.5660321116447449E-3</c:v>
                </c:pt>
                <c:pt idx="352">
                  <c:v>2.2101812064647675E-3</c:v>
                </c:pt>
                <c:pt idx="353">
                  <c:v>6.4775533974170685E-3</c:v>
                </c:pt>
                <c:pt idx="354">
                  <c:v>2.1303296089172363E-3</c:v>
                </c:pt>
                <c:pt idx="355">
                  <c:v>6.0703009366989136E-3</c:v>
                </c:pt>
                <c:pt idx="356">
                  <c:v>2.1238625049591064E-3</c:v>
                </c:pt>
                <c:pt idx="357">
                  <c:v>3.2506324350833893E-3</c:v>
                </c:pt>
                <c:pt idx="358">
                  <c:v>-4.6640299260616302E-3</c:v>
                </c:pt>
                <c:pt idx="359">
                  <c:v>7.1855857968330383E-3</c:v>
                </c:pt>
                <c:pt idx="360">
                  <c:v>7.905617356300354E-3</c:v>
                </c:pt>
                <c:pt idx="361">
                  <c:v>2.6294365525245667E-3</c:v>
                </c:pt>
                <c:pt idx="362">
                  <c:v>2.749219536781311E-3</c:v>
                </c:pt>
                <c:pt idx="363">
                  <c:v>-2.1059513092041016E-3</c:v>
                </c:pt>
                <c:pt idx="364">
                  <c:v>4.5670941472053528E-4</c:v>
                </c:pt>
                <c:pt idx="365">
                  <c:v>6.5535008907318115E-3</c:v>
                </c:pt>
                <c:pt idx="366">
                  <c:v>4.1927546262741089E-3</c:v>
                </c:pt>
                <c:pt idx="367">
                  <c:v>4.9009174108505249E-3</c:v>
                </c:pt>
                <c:pt idx="368">
                  <c:v>4.1181072592735291E-3</c:v>
                </c:pt>
                <c:pt idx="369">
                  <c:v>4.4500082731246948E-4</c:v>
                </c:pt>
                <c:pt idx="370">
                  <c:v>-2.0808540284633636E-3</c:v>
                </c:pt>
                <c:pt idx="371">
                  <c:v>2.2639594972133636E-3</c:v>
                </c:pt>
                <c:pt idx="372">
                  <c:v>5.6940838694572449E-3</c:v>
                </c:pt>
                <c:pt idx="373">
                  <c:v>5.2451416850090027E-3</c:v>
                </c:pt>
                <c:pt idx="374">
                  <c:v>2.1334737539291382E-5</c:v>
                </c:pt>
                <c:pt idx="375">
                  <c:v>-3.8748160004615784E-3</c:v>
                </c:pt>
                <c:pt idx="376">
                  <c:v>2.3465268313884735E-3</c:v>
                </c:pt>
                <c:pt idx="377">
                  <c:v>2.245001494884491E-3</c:v>
                </c:pt>
                <c:pt idx="378">
                  <c:v>6.2943026423454285E-3</c:v>
                </c:pt>
                <c:pt idx="379">
                  <c:v>1.0933168232440948E-3</c:v>
                </c:pt>
                <c:pt idx="380">
                  <c:v>-3.9499141275882721E-3</c:v>
                </c:pt>
                <c:pt idx="381">
                  <c:v>-5.4605305194854736E-3</c:v>
                </c:pt>
                <c:pt idx="382">
                  <c:v>-1.1297225952148438E-2</c:v>
                </c:pt>
                <c:pt idx="383">
                  <c:v>-5.7589709758758545E-3</c:v>
                </c:pt>
                <c:pt idx="384">
                  <c:v>2.938002347946167E-3</c:v>
                </c:pt>
                <c:pt idx="385">
                  <c:v>9.158603847026825E-3</c:v>
                </c:pt>
                <c:pt idx="386">
                  <c:v>1.1765286326408386E-3</c:v>
                </c:pt>
                <c:pt idx="387">
                  <c:v>-6.7724063992500305E-3</c:v>
                </c:pt>
                <c:pt idx="388">
                  <c:v>6.7894011735916138E-3</c:v>
                </c:pt>
                <c:pt idx="389">
                  <c:v>2.7603507041931152E-3</c:v>
                </c:pt>
                <c:pt idx="390">
                  <c:v>6.8359822034835815E-3</c:v>
                </c:pt>
                <c:pt idx="391">
                  <c:v>1.5703588724136353E-3</c:v>
                </c:pt>
                <c:pt idx="392">
                  <c:v>6.9583207368850708E-4</c:v>
                </c:pt>
                <c:pt idx="393">
                  <c:v>1.6126558184623718E-3</c:v>
                </c:pt>
                <c:pt idx="394">
                  <c:v>-6.5027326345443726E-3</c:v>
                </c:pt>
                <c:pt idx="395">
                  <c:v>2.0889416337013245E-3</c:v>
                </c:pt>
                <c:pt idx="396">
                  <c:v>5.4105967283248901E-3</c:v>
                </c:pt>
                <c:pt idx="397">
                  <c:v>6.6331103444099426E-3</c:v>
                </c:pt>
                <c:pt idx="398">
                  <c:v>7.8632310032844543E-3</c:v>
                </c:pt>
                <c:pt idx="399">
                  <c:v>1.6761943697929382E-3</c:v>
                </c:pt>
                <c:pt idx="400">
                  <c:v>3.0371099710464478E-3</c:v>
                </c:pt>
                <c:pt idx="401">
                  <c:v>1.7050281167030334E-3</c:v>
                </c:pt>
                <c:pt idx="402">
                  <c:v>6.5671950578689575E-3</c:v>
                </c:pt>
                <c:pt idx="403">
                  <c:v>6.0661733150482178E-3</c:v>
                </c:pt>
                <c:pt idx="404">
                  <c:v>6.0431957244873047E-3</c:v>
                </c:pt>
                <c:pt idx="405">
                  <c:v>2.9168277978897095E-4</c:v>
                </c:pt>
                <c:pt idx="406">
                  <c:v>-5.0060451030731201E-3</c:v>
                </c:pt>
                <c:pt idx="407">
                  <c:v>4.8548057675361633E-3</c:v>
                </c:pt>
                <c:pt idx="408">
                  <c:v>5.5132582783699036E-3</c:v>
                </c:pt>
                <c:pt idx="409">
                  <c:v>7.110007107257843E-3</c:v>
                </c:pt>
                <c:pt idx="410">
                  <c:v>3.633350133895874E-4</c:v>
                </c:pt>
                <c:pt idx="411">
                  <c:v>-4.833221435546875E-3</c:v>
                </c:pt>
                <c:pt idx="412">
                  <c:v>2.5777965784072876E-3</c:v>
                </c:pt>
                <c:pt idx="413">
                  <c:v>2.7713105082511902E-3</c:v>
                </c:pt>
                <c:pt idx="414">
                  <c:v>1.9607916474342346E-3</c:v>
                </c:pt>
                <c:pt idx="415">
                  <c:v>2.044379711151123E-3</c:v>
                </c:pt>
                <c:pt idx="416">
                  <c:v>9.0871453285217285E-3</c:v>
                </c:pt>
                <c:pt idx="417">
                  <c:v>-8.6501240730285645E-6</c:v>
                </c:pt>
                <c:pt idx="418">
                  <c:v>-5.8025643229484558E-3</c:v>
                </c:pt>
                <c:pt idx="419">
                  <c:v>1.1139661073684692E-3</c:v>
                </c:pt>
                <c:pt idx="420">
                  <c:v>4.5950412750244141E-3</c:v>
                </c:pt>
                <c:pt idx="421">
                  <c:v>7.3971152305603027E-3</c:v>
                </c:pt>
                <c:pt idx="422">
                  <c:v>8.9479237794876099E-4</c:v>
                </c:pt>
                <c:pt idx="423">
                  <c:v>-4.0304213762283325E-3</c:v>
                </c:pt>
                <c:pt idx="424">
                  <c:v>2.8245747089385986E-3</c:v>
                </c:pt>
                <c:pt idx="425">
                  <c:v>1.4397911727428436E-2</c:v>
                </c:pt>
                <c:pt idx="426">
                  <c:v>8.7425261735916138E-3</c:v>
                </c:pt>
                <c:pt idx="427">
                  <c:v>3.738701343536377E-5</c:v>
                </c:pt>
                <c:pt idx="428">
                  <c:v>1.3120993971824646E-3</c:v>
                </c:pt>
                <c:pt idx="429">
                  <c:v>8.7252259254455566E-4</c:v>
                </c:pt>
                <c:pt idx="430">
                  <c:v>-6.6961795091629028E-3</c:v>
                </c:pt>
                <c:pt idx="431">
                  <c:v>6.4997225999832153E-3</c:v>
                </c:pt>
                <c:pt idx="432">
                  <c:v>1.0814294219017029E-2</c:v>
                </c:pt>
                <c:pt idx="433">
                  <c:v>6.5772011876106262E-3</c:v>
                </c:pt>
                <c:pt idx="434">
                  <c:v>4.0602535009384155E-3</c:v>
                </c:pt>
                <c:pt idx="435">
                  <c:v>-4.7011077404022217E-3</c:v>
                </c:pt>
                <c:pt idx="436">
                  <c:v>1.1220648884773254E-3</c:v>
                </c:pt>
                <c:pt idx="437">
                  <c:v>4.5145004987716675E-3</c:v>
                </c:pt>
                <c:pt idx="438">
                  <c:v>3.1268149614334106E-3</c:v>
                </c:pt>
                <c:pt idx="439">
                  <c:v>9.3874335289001465E-4</c:v>
                </c:pt>
                <c:pt idx="440">
                  <c:v>7.4094086885452271E-3</c:v>
                </c:pt>
                <c:pt idx="441">
                  <c:v>5.6665986776351929E-3</c:v>
                </c:pt>
                <c:pt idx="442">
                  <c:v>-5.5196695029735565E-3</c:v>
                </c:pt>
                <c:pt idx="443">
                  <c:v>2.9237419366836548E-3</c:v>
                </c:pt>
                <c:pt idx="444">
                  <c:v>7.3329098522663116E-3</c:v>
                </c:pt>
                <c:pt idx="445">
                  <c:v>8.1975385546684265E-3</c:v>
                </c:pt>
                <c:pt idx="446">
                  <c:v>-2.6609562337398529E-3</c:v>
                </c:pt>
                <c:pt idx="447">
                  <c:v>2.9858872294425964E-3</c:v>
                </c:pt>
                <c:pt idx="448">
                  <c:v>4.3350234627723694E-3</c:v>
                </c:pt>
                <c:pt idx="449">
                  <c:v>3.3047832548618317E-3</c:v>
                </c:pt>
                <c:pt idx="450">
                  <c:v>8.6658485233783722E-3</c:v>
                </c:pt>
                <c:pt idx="451">
                  <c:v>6.1518438160419464E-3</c:v>
                </c:pt>
                <c:pt idx="452">
                  <c:v>5.6053698062896729E-3</c:v>
                </c:pt>
                <c:pt idx="453">
                  <c:v>3.8360953330993652E-3</c:v>
                </c:pt>
                <c:pt idx="454">
                  <c:v>-6.1768554151058197E-3</c:v>
                </c:pt>
                <c:pt idx="455">
                  <c:v>4.4156834483146667E-3</c:v>
                </c:pt>
                <c:pt idx="456">
                  <c:v>6.5240934491157532E-3</c:v>
                </c:pt>
                <c:pt idx="457">
                  <c:v>5.7920850813388824E-3</c:v>
                </c:pt>
                <c:pt idx="458">
                  <c:v>-1.8129609525203705E-3</c:v>
                </c:pt>
                <c:pt idx="459">
                  <c:v>4.4159963726997375E-4</c:v>
                </c:pt>
                <c:pt idx="460">
                  <c:v>2.119649201631546E-3</c:v>
                </c:pt>
                <c:pt idx="461">
                  <c:v>9.3456320464611053E-3</c:v>
                </c:pt>
                <c:pt idx="462">
                  <c:v>7.9876407980918884E-3</c:v>
                </c:pt>
                <c:pt idx="463">
                  <c:v>3.0649378895759583E-3</c:v>
                </c:pt>
                <c:pt idx="464">
                  <c:v>2.3800134658813477E-4</c:v>
                </c:pt>
                <c:pt idx="465">
                  <c:v>2.5378167629241943E-4</c:v>
                </c:pt>
                <c:pt idx="466">
                  <c:v>-4.0717087686061859E-3</c:v>
                </c:pt>
                <c:pt idx="467">
                  <c:v>4.4607147574424744E-3</c:v>
                </c:pt>
                <c:pt idx="468">
                  <c:v>5.1336996257305145E-3</c:v>
                </c:pt>
                <c:pt idx="469">
                  <c:v>5.6935139000415802E-3</c:v>
                </c:pt>
                <c:pt idx="470">
                  <c:v>3.696683794260025E-3</c:v>
                </c:pt>
                <c:pt idx="471">
                  <c:v>-5.8773532509803772E-3</c:v>
                </c:pt>
                <c:pt idx="472">
                  <c:v>6.6878274083137512E-4</c:v>
                </c:pt>
                <c:pt idx="473">
                  <c:v>5.4219290614128113E-3</c:v>
                </c:pt>
                <c:pt idx="474">
                  <c:v>5.6891776621341705E-3</c:v>
                </c:pt>
                <c:pt idx="475">
                  <c:v>7.3624849319458008E-3</c:v>
                </c:pt>
                <c:pt idx="476">
                  <c:v>4.354037344455719E-3</c:v>
                </c:pt>
                <c:pt idx="477">
                  <c:v>-1.5536025166511536E-3</c:v>
                </c:pt>
                <c:pt idx="478">
                  <c:v>-4.3606460094451904E-3</c:v>
                </c:pt>
                <c:pt idx="479">
                  <c:v>2.6348158717155457E-3</c:v>
                </c:pt>
                <c:pt idx="480">
                  <c:v>5.5695921182632446E-3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A9-4125-B942-62C0B5762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40704"/>
        <c:axId val="92842240"/>
      </c:scatterChart>
      <c:valAx>
        <c:axId val="92840704"/>
        <c:scaling>
          <c:orientation val="minMax"/>
          <c:max val="2017.03"/>
          <c:min val="1976"/>
        </c:scaling>
        <c:delete val="0"/>
        <c:axPos val="b"/>
        <c:numFmt formatCode="0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2842240"/>
        <c:crosses val="autoZero"/>
        <c:crossBetween val="midCat"/>
      </c:valAx>
      <c:valAx>
        <c:axId val="92842240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28407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diff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38100">
                <a:solidFill>
                  <a:srgbClr val="7030A0"/>
                </a:solidFill>
              </a:ln>
            </c:spPr>
            <c:trendlineType val="movingAvg"/>
            <c:period val="6"/>
            <c:dispRSqr val="0"/>
            <c:dispEq val="0"/>
          </c:trendline>
          <c:xVal>
            <c:numRef>
              <c:f>Sheet1!$E$2:$E$482</c:f>
              <c:numCache>
                <c:formatCode>0.00</c:formatCode>
                <c:ptCount val="481"/>
                <c:pt idx="0">
                  <c:v>1976</c:v>
                </c:pt>
                <c:pt idx="1">
                  <c:v>1976.0833333333333</c:v>
                </c:pt>
                <c:pt idx="2">
                  <c:v>1976.1666666666667</c:v>
                </c:pt>
                <c:pt idx="3">
                  <c:v>1976.25</c:v>
                </c:pt>
                <c:pt idx="4">
                  <c:v>1976.3333333333333</c:v>
                </c:pt>
                <c:pt idx="5">
                  <c:v>1976.4166666666667</c:v>
                </c:pt>
                <c:pt idx="6">
                  <c:v>1976.5</c:v>
                </c:pt>
                <c:pt idx="7">
                  <c:v>1976.5833333333333</c:v>
                </c:pt>
                <c:pt idx="8">
                  <c:v>1976.6666666666667</c:v>
                </c:pt>
                <c:pt idx="9">
                  <c:v>1976.75</c:v>
                </c:pt>
                <c:pt idx="10">
                  <c:v>1976.8333333333333</c:v>
                </c:pt>
                <c:pt idx="11">
                  <c:v>1977.0833333333333</c:v>
                </c:pt>
                <c:pt idx="12">
                  <c:v>1977.1666666666667</c:v>
                </c:pt>
                <c:pt idx="13">
                  <c:v>1977.3333333333333</c:v>
                </c:pt>
                <c:pt idx="14">
                  <c:v>1977.9166666666667</c:v>
                </c:pt>
                <c:pt idx="15">
                  <c:v>1978</c:v>
                </c:pt>
                <c:pt idx="16">
                  <c:v>1978.0833333333333</c:v>
                </c:pt>
                <c:pt idx="17">
                  <c:v>1978.1666666666667</c:v>
                </c:pt>
                <c:pt idx="18">
                  <c:v>1978.25</c:v>
                </c:pt>
                <c:pt idx="19">
                  <c:v>1978.3333333333333</c:v>
                </c:pt>
                <c:pt idx="20">
                  <c:v>1978.4166666666667</c:v>
                </c:pt>
                <c:pt idx="21">
                  <c:v>1978.5</c:v>
                </c:pt>
                <c:pt idx="22">
                  <c:v>1978.5833333333333</c:v>
                </c:pt>
                <c:pt idx="23">
                  <c:v>1978.6666666666667</c:v>
                </c:pt>
                <c:pt idx="24">
                  <c:v>1978.75</c:v>
                </c:pt>
                <c:pt idx="25">
                  <c:v>1978.8333333333333</c:v>
                </c:pt>
                <c:pt idx="26">
                  <c:v>1978.9166666666667</c:v>
                </c:pt>
                <c:pt idx="27">
                  <c:v>1979</c:v>
                </c:pt>
                <c:pt idx="28">
                  <c:v>1979.0833333333333</c:v>
                </c:pt>
                <c:pt idx="29">
                  <c:v>1979.1666666666667</c:v>
                </c:pt>
                <c:pt idx="30">
                  <c:v>1979.25</c:v>
                </c:pt>
                <c:pt idx="31">
                  <c:v>1979.3333333333333</c:v>
                </c:pt>
                <c:pt idx="32">
                  <c:v>1979.4166666666667</c:v>
                </c:pt>
                <c:pt idx="33">
                  <c:v>1979.5</c:v>
                </c:pt>
                <c:pt idx="34">
                  <c:v>1979.5833333333333</c:v>
                </c:pt>
                <c:pt idx="35">
                  <c:v>1979.6666666666667</c:v>
                </c:pt>
                <c:pt idx="36">
                  <c:v>1979.75</c:v>
                </c:pt>
                <c:pt idx="37">
                  <c:v>1979.8333333333333</c:v>
                </c:pt>
                <c:pt idx="38">
                  <c:v>1979.9166666666667</c:v>
                </c:pt>
                <c:pt idx="39">
                  <c:v>1980</c:v>
                </c:pt>
                <c:pt idx="40">
                  <c:v>1980.0833333333333</c:v>
                </c:pt>
                <c:pt idx="41">
                  <c:v>1980.1666666666667</c:v>
                </c:pt>
                <c:pt idx="42">
                  <c:v>1980.25</c:v>
                </c:pt>
                <c:pt idx="43">
                  <c:v>1980.3333333333333</c:v>
                </c:pt>
                <c:pt idx="44">
                  <c:v>1980.4166666666667</c:v>
                </c:pt>
                <c:pt idx="45">
                  <c:v>1980.5</c:v>
                </c:pt>
                <c:pt idx="46">
                  <c:v>1980.5833333333333</c:v>
                </c:pt>
                <c:pt idx="47">
                  <c:v>1980.6666666666667</c:v>
                </c:pt>
                <c:pt idx="48">
                  <c:v>1980.75</c:v>
                </c:pt>
                <c:pt idx="49">
                  <c:v>1980.8333333333333</c:v>
                </c:pt>
                <c:pt idx="50">
                  <c:v>1980.9166666666667</c:v>
                </c:pt>
                <c:pt idx="51">
                  <c:v>1981</c:v>
                </c:pt>
                <c:pt idx="52">
                  <c:v>1981.0833333333333</c:v>
                </c:pt>
                <c:pt idx="53">
                  <c:v>1981.1666666666667</c:v>
                </c:pt>
                <c:pt idx="54">
                  <c:v>1981.25</c:v>
                </c:pt>
                <c:pt idx="55">
                  <c:v>1981.3333333333333</c:v>
                </c:pt>
                <c:pt idx="56">
                  <c:v>1981.4166666666667</c:v>
                </c:pt>
                <c:pt idx="57">
                  <c:v>1981.5</c:v>
                </c:pt>
                <c:pt idx="58">
                  <c:v>1981.5833333333333</c:v>
                </c:pt>
                <c:pt idx="59">
                  <c:v>1981.6666666666667</c:v>
                </c:pt>
                <c:pt idx="60">
                  <c:v>1981.75</c:v>
                </c:pt>
                <c:pt idx="61">
                  <c:v>1981.8333333333333</c:v>
                </c:pt>
                <c:pt idx="62">
                  <c:v>1981.9166666666667</c:v>
                </c:pt>
                <c:pt idx="63">
                  <c:v>1982</c:v>
                </c:pt>
                <c:pt idx="64">
                  <c:v>1982.0833333333333</c:v>
                </c:pt>
                <c:pt idx="65">
                  <c:v>1982.1666666666667</c:v>
                </c:pt>
                <c:pt idx="66">
                  <c:v>1982.25</c:v>
                </c:pt>
                <c:pt idx="67">
                  <c:v>1982.3333333333333</c:v>
                </c:pt>
                <c:pt idx="68">
                  <c:v>1982.4166666666667</c:v>
                </c:pt>
                <c:pt idx="69">
                  <c:v>1982.5</c:v>
                </c:pt>
                <c:pt idx="70">
                  <c:v>1982.5833333333333</c:v>
                </c:pt>
                <c:pt idx="71">
                  <c:v>1982.6666666666667</c:v>
                </c:pt>
                <c:pt idx="72">
                  <c:v>1982.75</c:v>
                </c:pt>
                <c:pt idx="73">
                  <c:v>1982.8333333333333</c:v>
                </c:pt>
                <c:pt idx="74">
                  <c:v>1982.9166666666667</c:v>
                </c:pt>
                <c:pt idx="75">
                  <c:v>1983</c:v>
                </c:pt>
                <c:pt idx="76">
                  <c:v>1983.0833333333333</c:v>
                </c:pt>
                <c:pt idx="77">
                  <c:v>1983.1666666666667</c:v>
                </c:pt>
                <c:pt idx="78">
                  <c:v>1983.25</c:v>
                </c:pt>
                <c:pt idx="79">
                  <c:v>1983.3333333333333</c:v>
                </c:pt>
                <c:pt idx="80">
                  <c:v>1983.4166666666667</c:v>
                </c:pt>
                <c:pt idx="81">
                  <c:v>1983.5</c:v>
                </c:pt>
                <c:pt idx="82">
                  <c:v>1983.5833333333333</c:v>
                </c:pt>
                <c:pt idx="83">
                  <c:v>1983.6666666666667</c:v>
                </c:pt>
                <c:pt idx="84">
                  <c:v>1983.75</c:v>
                </c:pt>
                <c:pt idx="85">
                  <c:v>1983.8333333333333</c:v>
                </c:pt>
                <c:pt idx="86">
                  <c:v>1983.9166666666667</c:v>
                </c:pt>
                <c:pt idx="87">
                  <c:v>1984</c:v>
                </c:pt>
                <c:pt idx="88">
                  <c:v>1984.0833333333333</c:v>
                </c:pt>
                <c:pt idx="89">
                  <c:v>1984.1666666666667</c:v>
                </c:pt>
                <c:pt idx="90">
                  <c:v>1984.25</c:v>
                </c:pt>
                <c:pt idx="91">
                  <c:v>1984.3333333333333</c:v>
                </c:pt>
                <c:pt idx="92">
                  <c:v>1984.4166666666667</c:v>
                </c:pt>
                <c:pt idx="93">
                  <c:v>1984.5</c:v>
                </c:pt>
                <c:pt idx="94">
                  <c:v>1984.5833333333333</c:v>
                </c:pt>
                <c:pt idx="95">
                  <c:v>1984.6666666666667</c:v>
                </c:pt>
                <c:pt idx="96">
                  <c:v>1984.75</c:v>
                </c:pt>
                <c:pt idx="97">
                  <c:v>1984.8333333333333</c:v>
                </c:pt>
                <c:pt idx="98">
                  <c:v>1984.9166666666667</c:v>
                </c:pt>
                <c:pt idx="99">
                  <c:v>1985</c:v>
                </c:pt>
                <c:pt idx="100">
                  <c:v>1985.0833333333333</c:v>
                </c:pt>
                <c:pt idx="101">
                  <c:v>1985.1666666666667</c:v>
                </c:pt>
                <c:pt idx="102">
                  <c:v>1985.25</c:v>
                </c:pt>
                <c:pt idx="103">
                  <c:v>1985.3333333333333</c:v>
                </c:pt>
                <c:pt idx="104">
                  <c:v>1985.5</c:v>
                </c:pt>
                <c:pt idx="105">
                  <c:v>1985.5833333333333</c:v>
                </c:pt>
                <c:pt idx="106">
                  <c:v>1985.75</c:v>
                </c:pt>
                <c:pt idx="107">
                  <c:v>1985.8333333333333</c:v>
                </c:pt>
                <c:pt idx="108">
                  <c:v>1985.9166666666667</c:v>
                </c:pt>
                <c:pt idx="109">
                  <c:v>1986</c:v>
                </c:pt>
                <c:pt idx="110">
                  <c:v>1986.0833333333333</c:v>
                </c:pt>
                <c:pt idx="111">
                  <c:v>1986.1666666666667</c:v>
                </c:pt>
                <c:pt idx="112">
                  <c:v>1986.25</c:v>
                </c:pt>
                <c:pt idx="113">
                  <c:v>1986.3333333333333</c:v>
                </c:pt>
                <c:pt idx="114">
                  <c:v>1986.4166666666667</c:v>
                </c:pt>
                <c:pt idx="115">
                  <c:v>1986.5</c:v>
                </c:pt>
                <c:pt idx="116">
                  <c:v>1986.5833333333333</c:v>
                </c:pt>
                <c:pt idx="117">
                  <c:v>1986.6666666666667</c:v>
                </c:pt>
                <c:pt idx="118">
                  <c:v>1986.75</c:v>
                </c:pt>
                <c:pt idx="119">
                  <c:v>1986.8333333333333</c:v>
                </c:pt>
                <c:pt idx="120">
                  <c:v>1986.9166666666667</c:v>
                </c:pt>
                <c:pt idx="121">
                  <c:v>1987</c:v>
                </c:pt>
                <c:pt idx="122">
                  <c:v>1987.0833333333333</c:v>
                </c:pt>
                <c:pt idx="123">
                  <c:v>1987.1666666666667</c:v>
                </c:pt>
                <c:pt idx="124">
                  <c:v>1987.25</c:v>
                </c:pt>
                <c:pt idx="125">
                  <c:v>1987.3333333333333</c:v>
                </c:pt>
                <c:pt idx="126">
                  <c:v>1987.4166666666667</c:v>
                </c:pt>
                <c:pt idx="127">
                  <c:v>1987.5</c:v>
                </c:pt>
                <c:pt idx="128">
                  <c:v>1987.5833333333333</c:v>
                </c:pt>
                <c:pt idx="129">
                  <c:v>1987.6666666666667</c:v>
                </c:pt>
                <c:pt idx="130">
                  <c:v>1987.75</c:v>
                </c:pt>
                <c:pt idx="131">
                  <c:v>1987.8333333333333</c:v>
                </c:pt>
                <c:pt idx="132">
                  <c:v>1987.9166666666667</c:v>
                </c:pt>
                <c:pt idx="133">
                  <c:v>1988</c:v>
                </c:pt>
                <c:pt idx="134">
                  <c:v>1988.0833333333333</c:v>
                </c:pt>
                <c:pt idx="135">
                  <c:v>1988.1666666666667</c:v>
                </c:pt>
                <c:pt idx="136">
                  <c:v>1988.25</c:v>
                </c:pt>
                <c:pt idx="137">
                  <c:v>1988.3333333333333</c:v>
                </c:pt>
                <c:pt idx="138">
                  <c:v>1988.4166666666667</c:v>
                </c:pt>
                <c:pt idx="139">
                  <c:v>1988.5</c:v>
                </c:pt>
                <c:pt idx="140">
                  <c:v>1988.5833333333333</c:v>
                </c:pt>
                <c:pt idx="141">
                  <c:v>1988.6666666666667</c:v>
                </c:pt>
                <c:pt idx="142">
                  <c:v>1988.75</c:v>
                </c:pt>
                <c:pt idx="143">
                  <c:v>1988.8333333333333</c:v>
                </c:pt>
                <c:pt idx="144">
                  <c:v>1988.9166666666667</c:v>
                </c:pt>
                <c:pt idx="145">
                  <c:v>1989</c:v>
                </c:pt>
                <c:pt idx="146">
                  <c:v>1989.0833333333333</c:v>
                </c:pt>
                <c:pt idx="147">
                  <c:v>1989.1666666666667</c:v>
                </c:pt>
                <c:pt idx="148">
                  <c:v>1989.25</c:v>
                </c:pt>
                <c:pt idx="149">
                  <c:v>1989.3333333333333</c:v>
                </c:pt>
                <c:pt idx="150">
                  <c:v>1989.4166666666667</c:v>
                </c:pt>
                <c:pt idx="151">
                  <c:v>1989.5</c:v>
                </c:pt>
                <c:pt idx="152">
                  <c:v>1989.5833333333333</c:v>
                </c:pt>
                <c:pt idx="153">
                  <c:v>1989.6666666666667</c:v>
                </c:pt>
                <c:pt idx="154">
                  <c:v>1989.75</c:v>
                </c:pt>
                <c:pt idx="155">
                  <c:v>1989.8333333333333</c:v>
                </c:pt>
                <c:pt idx="156">
                  <c:v>1989.9166666666667</c:v>
                </c:pt>
                <c:pt idx="157">
                  <c:v>1990</c:v>
                </c:pt>
                <c:pt idx="158">
                  <c:v>1990.0833333333333</c:v>
                </c:pt>
                <c:pt idx="159">
                  <c:v>1990.1666666666667</c:v>
                </c:pt>
                <c:pt idx="160">
                  <c:v>1990.25</c:v>
                </c:pt>
                <c:pt idx="161">
                  <c:v>1990.3333333333333</c:v>
                </c:pt>
                <c:pt idx="162">
                  <c:v>1990.4166666666667</c:v>
                </c:pt>
                <c:pt idx="163">
                  <c:v>1990.5</c:v>
                </c:pt>
                <c:pt idx="164">
                  <c:v>1990.5833333333333</c:v>
                </c:pt>
                <c:pt idx="165">
                  <c:v>1990.6666666666667</c:v>
                </c:pt>
                <c:pt idx="166">
                  <c:v>1990.75</c:v>
                </c:pt>
                <c:pt idx="167">
                  <c:v>1990.8333333333333</c:v>
                </c:pt>
                <c:pt idx="168">
                  <c:v>1990.9166666666667</c:v>
                </c:pt>
                <c:pt idx="169">
                  <c:v>1991</c:v>
                </c:pt>
                <c:pt idx="170">
                  <c:v>1991.0833333333333</c:v>
                </c:pt>
                <c:pt idx="171">
                  <c:v>1991.1666666666667</c:v>
                </c:pt>
                <c:pt idx="172">
                  <c:v>1991.25</c:v>
                </c:pt>
                <c:pt idx="173">
                  <c:v>1991.3333333333333</c:v>
                </c:pt>
                <c:pt idx="174">
                  <c:v>1991.4166666666667</c:v>
                </c:pt>
                <c:pt idx="175">
                  <c:v>1991.5</c:v>
                </c:pt>
                <c:pt idx="176">
                  <c:v>1991.5833333333333</c:v>
                </c:pt>
                <c:pt idx="177">
                  <c:v>1991.6666666666667</c:v>
                </c:pt>
                <c:pt idx="178">
                  <c:v>1991.75</c:v>
                </c:pt>
                <c:pt idx="179">
                  <c:v>1991.8333333333333</c:v>
                </c:pt>
                <c:pt idx="180">
                  <c:v>1991.9166666666667</c:v>
                </c:pt>
                <c:pt idx="181">
                  <c:v>1992</c:v>
                </c:pt>
                <c:pt idx="182">
                  <c:v>1992.0833333333333</c:v>
                </c:pt>
                <c:pt idx="183">
                  <c:v>1992.1666666666667</c:v>
                </c:pt>
                <c:pt idx="184">
                  <c:v>1992.25</c:v>
                </c:pt>
                <c:pt idx="185">
                  <c:v>1992.3333333333333</c:v>
                </c:pt>
                <c:pt idx="186">
                  <c:v>1992.4166666666667</c:v>
                </c:pt>
                <c:pt idx="187">
                  <c:v>1992.5</c:v>
                </c:pt>
                <c:pt idx="188">
                  <c:v>1992.5833333333333</c:v>
                </c:pt>
                <c:pt idx="189">
                  <c:v>1992.6666666666667</c:v>
                </c:pt>
                <c:pt idx="190">
                  <c:v>1992.75</c:v>
                </c:pt>
                <c:pt idx="191">
                  <c:v>1992.8333333333333</c:v>
                </c:pt>
                <c:pt idx="192">
                  <c:v>1992.9166666666667</c:v>
                </c:pt>
                <c:pt idx="193">
                  <c:v>1993</c:v>
                </c:pt>
                <c:pt idx="194">
                  <c:v>1993.0833333333333</c:v>
                </c:pt>
                <c:pt idx="195">
                  <c:v>1993.1666666666667</c:v>
                </c:pt>
                <c:pt idx="196">
                  <c:v>1993.25</c:v>
                </c:pt>
                <c:pt idx="197">
                  <c:v>1993.3333333333333</c:v>
                </c:pt>
                <c:pt idx="198">
                  <c:v>1993.4166666666667</c:v>
                </c:pt>
                <c:pt idx="199">
                  <c:v>1993.5</c:v>
                </c:pt>
                <c:pt idx="200">
                  <c:v>1993.5833333333333</c:v>
                </c:pt>
                <c:pt idx="201">
                  <c:v>1993.6666666666667</c:v>
                </c:pt>
                <c:pt idx="202">
                  <c:v>1993.75</c:v>
                </c:pt>
                <c:pt idx="203">
                  <c:v>1993.8333333333333</c:v>
                </c:pt>
                <c:pt idx="204">
                  <c:v>1993.9166666666667</c:v>
                </c:pt>
                <c:pt idx="205">
                  <c:v>1994</c:v>
                </c:pt>
                <c:pt idx="206">
                  <c:v>1994.0833333333333</c:v>
                </c:pt>
                <c:pt idx="207">
                  <c:v>1994.1666666666667</c:v>
                </c:pt>
                <c:pt idx="208">
                  <c:v>1994.25</c:v>
                </c:pt>
                <c:pt idx="209">
                  <c:v>1994.3333333333333</c:v>
                </c:pt>
                <c:pt idx="210">
                  <c:v>1994.4166666666667</c:v>
                </c:pt>
                <c:pt idx="211">
                  <c:v>1994.5</c:v>
                </c:pt>
                <c:pt idx="212">
                  <c:v>1994.5833333333333</c:v>
                </c:pt>
                <c:pt idx="213">
                  <c:v>1994.6666666666667</c:v>
                </c:pt>
                <c:pt idx="214">
                  <c:v>1994.75</c:v>
                </c:pt>
                <c:pt idx="215">
                  <c:v>1994.8333333333333</c:v>
                </c:pt>
                <c:pt idx="216">
                  <c:v>1994.9166666666667</c:v>
                </c:pt>
                <c:pt idx="217">
                  <c:v>1995</c:v>
                </c:pt>
                <c:pt idx="218">
                  <c:v>1995.0833333333333</c:v>
                </c:pt>
                <c:pt idx="219">
                  <c:v>1995.1666666666667</c:v>
                </c:pt>
                <c:pt idx="220">
                  <c:v>1995.25</c:v>
                </c:pt>
                <c:pt idx="221">
                  <c:v>1995.4166666666667</c:v>
                </c:pt>
                <c:pt idx="222">
                  <c:v>1995.5</c:v>
                </c:pt>
                <c:pt idx="223">
                  <c:v>1995.6666666666667</c:v>
                </c:pt>
                <c:pt idx="224">
                  <c:v>1995.75</c:v>
                </c:pt>
                <c:pt idx="225">
                  <c:v>1995.8333333333333</c:v>
                </c:pt>
                <c:pt idx="226">
                  <c:v>1995.9166666666667</c:v>
                </c:pt>
                <c:pt idx="227">
                  <c:v>1996</c:v>
                </c:pt>
                <c:pt idx="228">
                  <c:v>1996.0833333333333</c:v>
                </c:pt>
                <c:pt idx="229">
                  <c:v>1996.1666666666667</c:v>
                </c:pt>
                <c:pt idx="230">
                  <c:v>1996.25</c:v>
                </c:pt>
                <c:pt idx="231">
                  <c:v>1996.3333333333333</c:v>
                </c:pt>
                <c:pt idx="232">
                  <c:v>1996.4166666666667</c:v>
                </c:pt>
                <c:pt idx="233">
                  <c:v>1996.5</c:v>
                </c:pt>
                <c:pt idx="234">
                  <c:v>1996.5833333333333</c:v>
                </c:pt>
                <c:pt idx="235">
                  <c:v>1996.6666666666667</c:v>
                </c:pt>
                <c:pt idx="236">
                  <c:v>1996.75</c:v>
                </c:pt>
                <c:pt idx="237">
                  <c:v>1996.8333333333333</c:v>
                </c:pt>
                <c:pt idx="238">
                  <c:v>1996.9166666666667</c:v>
                </c:pt>
                <c:pt idx="239">
                  <c:v>1997</c:v>
                </c:pt>
                <c:pt idx="240">
                  <c:v>1997.0833333333333</c:v>
                </c:pt>
                <c:pt idx="241">
                  <c:v>1997.1666666666667</c:v>
                </c:pt>
                <c:pt idx="242">
                  <c:v>1997.25</c:v>
                </c:pt>
                <c:pt idx="243">
                  <c:v>1997.3333333333333</c:v>
                </c:pt>
                <c:pt idx="244">
                  <c:v>1997.4166666666667</c:v>
                </c:pt>
                <c:pt idx="245">
                  <c:v>1997.5</c:v>
                </c:pt>
                <c:pt idx="246">
                  <c:v>1997.5833333333333</c:v>
                </c:pt>
                <c:pt idx="247">
                  <c:v>1997.6666666666667</c:v>
                </c:pt>
                <c:pt idx="248">
                  <c:v>1997.75</c:v>
                </c:pt>
                <c:pt idx="249">
                  <c:v>1997.8333333333333</c:v>
                </c:pt>
                <c:pt idx="250">
                  <c:v>1997.9166666666667</c:v>
                </c:pt>
                <c:pt idx="251">
                  <c:v>1998</c:v>
                </c:pt>
                <c:pt idx="252">
                  <c:v>1998.0833333333333</c:v>
                </c:pt>
                <c:pt idx="253">
                  <c:v>1998.1666666666667</c:v>
                </c:pt>
                <c:pt idx="254">
                  <c:v>1998.25</c:v>
                </c:pt>
                <c:pt idx="255">
                  <c:v>1998.3333333333333</c:v>
                </c:pt>
                <c:pt idx="256">
                  <c:v>1998.4166666666667</c:v>
                </c:pt>
                <c:pt idx="257">
                  <c:v>1998.5</c:v>
                </c:pt>
                <c:pt idx="258">
                  <c:v>1998.5833333333333</c:v>
                </c:pt>
                <c:pt idx="259">
                  <c:v>1998.6666666666667</c:v>
                </c:pt>
                <c:pt idx="260">
                  <c:v>1998.75</c:v>
                </c:pt>
                <c:pt idx="261">
                  <c:v>1998.8333333333333</c:v>
                </c:pt>
                <c:pt idx="262">
                  <c:v>1998.9166666666667</c:v>
                </c:pt>
                <c:pt idx="263">
                  <c:v>1999</c:v>
                </c:pt>
                <c:pt idx="264">
                  <c:v>1999.0833333333333</c:v>
                </c:pt>
                <c:pt idx="265">
                  <c:v>1999.1666666666667</c:v>
                </c:pt>
                <c:pt idx="266">
                  <c:v>1999.25</c:v>
                </c:pt>
                <c:pt idx="267">
                  <c:v>1999.3333333333333</c:v>
                </c:pt>
                <c:pt idx="268">
                  <c:v>1999.4166666666667</c:v>
                </c:pt>
                <c:pt idx="269">
                  <c:v>1999.5</c:v>
                </c:pt>
                <c:pt idx="270">
                  <c:v>1999.5833333333333</c:v>
                </c:pt>
                <c:pt idx="271">
                  <c:v>1999.6666666666667</c:v>
                </c:pt>
                <c:pt idx="272">
                  <c:v>1999.75</c:v>
                </c:pt>
                <c:pt idx="273">
                  <c:v>1999.8333333333333</c:v>
                </c:pt>
                <c:pt idx="274">
                  <c:v>1999.9166666666667</c:v>
                </c:pt>
                <c:pt idx="275">
                  <c:v>2000</c:v>
                </c:pt>
                <c:pt idx="276">
                  <c:v>2000.0833333333333</c:v>
                </c:pt>
                <c:pt idx="277">
                  <c:v>2000.1666666666667</c:v>
                </c:pt>
                <c:pt idx="278">
                  <c:v>2000.25</c:v>
                </c:pt>
                <c:pt idx="279">
                  <c:v>2000.3333333333333</c:v>
                </c:pt>
                <c:pt idx="280">
                  <c:v>2000.4166666666667</c:v>
                </c:pt>
                <c:pt idx="281">
                  <c:v>2000.5</c:v>
                </c:pt>
                <c:pt idx="282">
                  <c:v>2000.5833333333333</c:v>
                </c:pt>
                <c:pt idx="283">
                  <c:v>2000.6666666666667</c:v>
                </c:pt>
                <c:pt idx="284">
                  <c:v>2000.75</c:v>
                </c:pt>
                <c:pt idx="285">
                  <c:v>2000.8333333333333</c:v>
                </c:pt>
                <c:pt idx="286">
                  <c:v>2000.9166666666667</c:v>
                </c:pt>
                <c:pt idx="287">
                  <c:v>2001</c:v>
                </c:pt>
                <c:pt idx="288">
                  <c:v>2001.0833333333333</c:v>
                </c:pt>
                <c:pt idx="289">
                  <c:v>2001.1666666666667</c:v>
                </c:pt>
                <c:pt idx="290">
                  <c:v>2001.25</c:v>
                </c:pt>
                <c:pt idx="291">
                  <c:v>2001.3333333333333</c:v>
                </c:pt>
                <c:pt idx="292">
                  <c:v>2001.4166666666667</c:v>
                </c:pt>
                <c:pt idx="293">
                  <c:v>2001.5</c:v>
                </c:pt>
                <c:pt idx="294">
                  <c:v>2001.5833333333333</c:v>
                </c:pt>
                <c:pt idx="295">
                  <c:v>2001.6666666666667</c:v>
                </c:pt>
                <c:pt idx="296">
                  <c:v>2001.75</c:v>
                </c:pt>
                <c:pt idx="297">
                  <c:v>2001.8333333333333</c:v>
                </c:pt>
                <c:pt idx="298">
                  <c:v>2001.9166666666667</c:v>
                </c:pt>
                <c:pt idx="299">
                  <c:v>2002</c:v>
                </c:pt>
                <c:pt idx="300">
                  <c:v>2002.0833333333333</c:v>
                </c:pt>
                <c:pt idx="301">
                  <c:v>2002.1666666666667</c:v>
                </c:pt>
                <c:pt idx="302">
                  <c:v>2002.25</c:v>
                </c:pt>
                <c:pt idx="303">
                  <c:v>2002.3333333333333</c:v>
                </c:pt>
                <c:pt idx="304">
                  <c:v>2002.4166666666667</c:v>
                </c:pt>
                <c:pt idx="305">
                  <c:v>2002.5</c:v>
                </c:pt>
                <c:pt idx="306">
                  <c:v>2002.5833333333333</c:v>
                </c:pt>
                <c:pt idx="307">
                  <c:v>2002.6666666666667</c:v>
                </c:pt>
                <c:pt idx="308">
                  <c:v>2002.75</c:v>
                </c:pt>
                <c:pt idx="309">
                  <c:v>2002.8333333333333</c:v>
                </c:pt>
                <c:pt idx="310">
                  <c:v>2002.9166666666667</c:v>
                </c:pt>
                <c:pt idx="311">
                  <c:v>2003</c:v>
                </c:pt>
                <c:pt idx="312">
                  <c:v>2003.0833333333333</c:v>
                </c:pt>
                <c:pt idx="313">
                  <c:v>2003.1666666666667</c:v>
                </c:pt>
                <c:pt idx="314">
                  <c:v>2003.25</c:v>
                </c:pt>
                <c:pt idx="315">
                  <c:v>2003.3333333333333</c:v>
                </c:pt>
                <c:pt idx="316">
                  <c:v>2003.4166666666667</c:v>
                </c:pt>
                <c:pt idx="317">
                  <c:v>2003.5</c:v>
                </c:pt>
                <c:pt idx="318">
                  <c:v>2003.5833333333333</c:v>
                </c:pt>
                <c:pt idx="319">
                  <c:v>2003.6666666666667</c:v>
                </c:pt>
                <c:pt idx="320">
                  <c:v>2003.75</c:v>
                </c:pt>
                <c:pt idx="321">
                  <c:v>2003.8333333333333</c:v>
                </c:pt>
                <c:pt idx="322">
                  <c:v>2003.9166666666667</c:v>
                </c:pt>
                <c:pt idx="323">
                  <c:v>2004</c:v>
                </c:pt>
                <c:pt idx="324">
                  <c:v>2004.0833333333333</c:v>
                </c:pt>
                <c:pt idx="325">
                  <c:v>2004.1666666666667</c:v>
                </c:pt>
                <c:pt idx="326">
                  <c:v>2004.25</c:v>
                </c:pt>
                <c:pt idx="327">
                  <c:v>2004.3333333333333</c:v>
                </c:pt>
                <c:pt idx="328">
                  <c:v>2004.4166666666667</c:v>
                </c:pt>
                <c:pt idx="329">
                  <c:v>2004.5</c:v>
                </c:pt>
                <c:pt idx="330">
                  <c:v>2004.5833333333333</c:v>
                </c:pt>
                <c:pt idx="331">
                  <c:v>2004.6666666666667</c:v>
                </c:pt>
                <c:pt idx="332">
                  <c:v>2004.75</c:v>
                </c:pt>
                <c:pt idx="333">
                  <c:v>2004.8333333333333</c:v>
                </c:pt>
                <c:pt idx="334">
                  <c:v>2004.9166666666667</c:v>
                </c:pt>
                <c:pt idx="335">
                  <c:v>2005</c:v>
                </c:pt>
                <c:pt idx="336">
                  <c:v>2005.0833333333333</c:v>
                </c:pt>
                <c:pt idx="337">
                  <c:v>2005.1666666666667</c:v>
                </c:pt>
                <c:pt idx="338">
                  <c:v>2005.25</c:v>
                </c:pt>
                <c:pt idx="339">
                  <c:v>2005.3333333333333</c:v>
                </c:pt>
                <c:pt idx="340">
                  <c:v>2005.4166666666667</c:v>
                </c:pt>
                <c:pt idx="341">
                  <c:v>2005.5</c:v>
                </c:pt>
                <c:pt idx="342">
                  <c:v>2005.5833333333333</c:v>
                </c:pt>
                <c:pt idx="343">
                  <c:v>2005.6666666666667</c:v>
                </c:pt>
                <c:pt idx="344">
                  <c:v>2005.75</c:v>
                </c:pt>
                <c:pt idx="345">
                  <c:v>2005.8333333333333</c:v>
                </c:pt>
                <c:pt idx="346">
                  <c:v>2005.9166666666667</c:v>
                </c:pt>
                <c:pt idx="347">
                  <c:v>2006</c:v>
                </c:pt>
                <c:pt idx="348">
                  <c:v>2006.0833333333333</c:v>
                </c:pt>
                <c:pt idx="349">
                  <c:v>2006.1666666666667</c:v>
                </c:pt>
                <c:pt idx="350">
                  <c:v>2006.25</c:v>
                </c:pt>
                <c:pt idx="351">
                  <c:v>2006.3333333333333</c:v>
                </c:pt>
                <c:pt idx="352">
                  <c:v>2006.4166666666667</c:v>
                </c:pt>
                <c:pt idx="353">
                  <c:v>2006.5</c:v>
                </c:pt>
                <c:pt idx="354">
                  <c:v>2006.5833333333333</c:v>
                </c:pt>
                <c:pt idx="355">
                  <c:v>2006.6666666666667</c:v>
                </c:pt>
                <c:pt idx="356">
                  <c:v>2006.75</c:v>
                </c:pt>
                <c:pt idx="357">
                  <c:v>2006.8333333333333</c:v>
                </c:pt>
                <c:pt idx="358">
                  <c:v>2006.9166666666667</c:v>
                </c:pt>
                <c:pt idx="359">
                  <c:v>2007</c:v>
                </c:pt>
                <c:pt idx="360">
                  <c:v>2007.0833333333333</c:v>
                </c:pt>
                <c:pt idx="361">
                  <c:v>2007.1666666666667</c:v>
                </c:pt>
                <c:pt idx="362">
                  <c:v>2007.25</c:v>
                </c:pt>
                <c:pt idx="363">
                  <c:v>2007.3333333333333</c:v>
                </c:pt>
                <c:pt idx="364">
                  <c:v>2007.4166666666667</c:v>
                </c:pt>
                <c:pt idx="365">
                  <c:v>2007.5</c:v>
                </c:pt>
                <c:pt idx="366">
                  <c:v>2007.5833333333333</c:v>
                </c:pt>
                <c:pt idx="367">
                  <c:v>2007.6666666666667</c:v>
                </c:pt>
                <c:pt idx="368">
                  <c:v>2007.75</c:v>
                </c:pt>
                <c:pt idx="369">
                  <c:v>2007.8333333333333</c:v>
                </c:pt>
                <c:pt idx="370">
                  <c:v>2007.9166666666667</c:v>
                </c:pt>
                <c:pt idx="371">
                  <c:v>2008</c:v>
                </c:pt>
                <c:pt idx="372">
                  <c:v>2008.0833333333333</c:v>
                </c:pt>
                <c:pt idx="373">
                  <c:v>2008.1666666666667</c:v>
                </c:pt>
                <c:pt idx="374">
                  <c:v>2008.25</c:v>
                </c:pt>
                <c:pt idx="375">
                  <c:v>2008.3333333333333</c:v>
                </c:pt>
                <c:pt idx="376">
                  <c:v>2008.4166666666667</c:v>
                </c:pt>
                <c:pt idx="377">
                  <c:v>2008.5</c:v>
                </c:pt>
                <c:pt idx="378">
                  <c:v>2008.5833333333333</c:v>
                </c:pt>
                <c:pt idx="379">
                  <c:v>2008.6666666666667</c:v>
                </c:pt>
                <c:pt idx="380">
                  <c:v>2008.75</c:v>
                </c:pt>
                <c:pt idx="381">
                  <c:v>2008.8333333333333</c:v>
                </c:pt>
                <c:pt idx="382">
                  <c:v>2008.9166666666667</c:v>
                </c:pt>
                <c:pt idx="383">
                  <c:v>2009</c:v>
                </c:pt>
                <c:pt idx="384">
                  <c:v>2009.0833333333333</c:v>
                </c:pt>
                <c:pt idx="385">
                  <c:v>2009.1666666666667</c:v>
                </c:pt>
                <c:pt idx="386">
                  <c:v>2009.25</c:v>
                </c:pt>
                <c:pt idx="387">
                  <c:v>2009.3333333333333</c:v>
                </c:pt>
                <c:pt idx="388">
                  <c:v>2009.4166666666667</c:v>
                </c:pt>
                <c:pt idx="389">
                  <c:v>2009.5</c:v>
                </c:pt>
                <c:pt idx="390">
                  <c:v>2009.5833333333333</c:v>
                </c:pt>
                <c:pt idx="391">
                  <c:v>2009.6666666666667</c:v>
                </c:pt>
                <c:pt idx="392">
                  <c:v>2009.75</c:v>
                </c:pt>
                <c:pt idx="393">
                  <c:v>2009.8333333333333</c:v>
                </c:pt>
                <c:pt idx="394">
                  <c:v>2009.9166666666667</c:v>
                </c:pt>
                <c:pt idx="395">
                  <c:v>2010</c:v>
                </c:pt>
                <c:pt idx="396">
                  <c:v>2010.0833333333333</c:v>
                </c:pt>
                <c:pt idx="397">
                  <c:v>2010.1666666666667</c:v>
                </c:pt>
                <c:pt idx="398">
                  <c:v>2010.25</c:v>
                </c:pt>
                <c:pt idx="399">
                  <c:v>2010.3333333333333</c:v>
                </c:pt>
                <c:pt idx="400">
                  <c:v>2010.4166666666667</c:v>
                </c:pt>
                <c:pt idx="401">
                  <c:v>2010.5</c:v>
                </c:pt>
                <c:pt idx="402">
                  <c:v>2010.5833333333333</c:v>
                </c:pt>
                <c:pt idx="403">
                  <c:v>2010.6666666666667</c:v>
                </c:pt>
                <c:pt idx="404">
                  <c:v>2010.75</c:v>
                </c:pt>
                <c:pt idx="405">
                  <c:v>2010.8333333333333</c:v>
                </c:pt>
                <c:pt idx="406">
                  <c:v>2010.9166666666667</c:v>
                </c:pt>
                <c:pt idx="407">
                  <c:v>2011</c:v>
                </c:pt>
                <c:pt idx="408">
                  <c:v>2011.0833333333333</c:v>
                </c:pt>
                <c:pt idx="409">
                  <c:v>2011.1666666666667</c:v>
                </c:pt>
                <c:pt idx="410">
                  <c:v>2011.25</c:v>
                </c:pt>
                <c:pt idx="411">
                  <c:v>2011.3333333333333</c:v>
                </c:pt>
                <c:pt idx="412">
                  <c:v>2011.4166666666667</c:v>
                </c:pt>
                <c:pt idx="413">
                  <c:v>2011.5</c:v>
                </c:pt>
                <c:pt idx="414">
                  <c:v>2011.5833333333333</c:v>
                </c:pt>
                <c:pt idx="415">
                  <c:v>2011.6666666666667</c:v>
                </c:pt>
                <c:pt idx="416">
                  <c:v>2011.75</c:v>
                </c:pt>
                <c:pt idx="417">
                  <c:v>2011.8333333333333</c:v>
                </c:pt>
                <c:pt idx="418">
                  <c:v>2011.9166666666667</c:v>
                </c:pt>
                <c:pt idx="419">
                  <c:v>2012</c:v>
                </c:pt>
                <c:pt idx="420">
                  <c:v>2012.0833333333333</c:v>
                </c:pt>
                <c:pt idx="421">
                  <c:v>2012.1666666666667</c:v>
                </c:pt>
                <c:pt idx="422">
                  <c:v>2012.25</c:v>
                </c:pt>
                <c:pt idx="423">
                  <c:v>2012.3333333333333</c:v>
                </c:pt>
                <c:pt idx="424">
                  <c:v>2012.4166666666667</c:v>
                </c:pt>
                <c:pt idx="425">
                  <c:v>2012.5</c:v>
                </c:pt>
                <c:pt idx="426">
                  <c:v>2012.5833333333333</c:v>
                </c:pt>
                <c:pt idx="427">
                  <c:v>2012.6666666666667</c:v>
                </c:pt>
                <c:pt idx="428">
                  <c:v>2012.75</c:v>
                </c:pt>
                <c:pt idx="429">
                  <c:v>2012.8333333333333</c:v>
                </c:pt>
                <c:pt idx="430">
                  <c:v>2012.9166666666667</c:v>
                </c:pt>
                <c:pt idx="431">
                  <c:v>2013</c:v>
                </c:pt>
                <c:pt idx="432">
                  <c:v>2013.0833333333333</c:v>
                </c:pt>
                <c:pt idx="433">
                  <c:v>2013.1666666666667</c:v>
                </c:pt>
                <c:pt idx="434">
                  <c:v>2013.25</c:v>
                </c:pt>
                <c:pt idx="435">
                  <c:v>2013.3333333333333</c:v>
                </c:pt>
                <c:pt idx="436">
                  <c:v>2013.4166666666667</c:v>
                </c:pt>
                <c:pt idx="437">
                  <c:v>2013.5</c:v>
                </c:pt>
                <c:pt idx="438">
                  <c:v>2013.5833333333333</c:v>
                </c:pt>
                <c:pt idx="439">
                  <c:v>2013.6666666666667</c:v>
                </c:pt>
                <c:pt idx="440">
                  <c:v>2013.75</c:v>
                </c:pt>
                <c:pt idx="441">
                  <c:v>2013.8333333333333</c:v>
                </c:pt>
                <c:pt idx="442">
                  <c:v>2013.9166666666667</c:v>
                </c:pt>
                <c:pt idx="443">
                  <c:v>2014</c:v>
                </c:pt>
                <c:pt idx="444">
                  <c:v>2014.0833333333333</c:v>
                </c:pt>
                <c:pt idx="445">
                  <c:v>2014.1666666666667</c:v>
                </c:pt>
                <c:pt idx="446">
                  <c:v>2014.25</c:v>
                </c:pt>
                <c:pt idx="447">
                  <c:v>2014.3333333333333</c:v>
                </c:pt>
                <c:pt idx="448">
                  <c:v>2014.4166666666667</c:v>
                </c:pt>
                <c:pt idx="449">
                  <c:v>2014.5</c:v>
                </c:pt>
                <c:pt idx="450">
                  <c:v>2014.5833333333333</c:v>
                </c:pt>
                <c:pt idx="451">
                  <c:v>2014.6666666666667</c:v>
                </c:pt>
                <c:pt idx="452">
                  <c:v>2014.75</c:v>
                </c:pt>
                <c:pt idx="453">
                  <c:v>2014.8333333333333</c:v>
                </c:pt>
                <c:pt idx="454">
                  <c:v>2014.9166666666667</c:v>
                </c:pt>
                <c:pt idx="455">
                  <c:v>2015</c:v>
                </c:pt>
                <c:pt idx="456">
                  <c:v>2015.0833333333333</c:v>
                </c:pt>
                <c:pt idx="457">
                  <c:v>2015.1666666666667</c:v>
                </c:pt>
                <c:pt idx="458">
                  <c:v>2015.25</c:v>
                </c:pt>
                <c:pt idx="459">
                  <c:v>2015.3333333333333</c:v>
                </c:pt>
                <c:pt idx="460">
                  <c:v>2015.4166666666667</c:v>
                </c:pt>
                <c:pt idx="461">
                  <c:v>2015.5</c:v>
                </c:pt>
                <c:pt idx="462">
                  <c:v>2015.5833333333333</c:v>
                </c:pt>
                <c:pt idx="463">
                  <c:v>2015.6666666666667</c:v>
                </c:pt>
                <c:pt idx="464">
                  <c:v>2015.75</c:v>
                </c:pt>
                <c:pt idx="465">
                  <c:v>2015.8333333333333</c:v>
                </c:pt>
                <c:pt idx="466">
                  <c:v>2015.9166666666667</c:v>
                </c:pt>
                <c:pt idx="467">
                  <c:v>2016</c:v>
                </c:pt>
                <c:pt idx="468">
                  <c:v>2016.0833333333333</c:v>
                </c:pt>
                <c:pt idx="469">
                  <c:v>2016.1666666666667</c:v>
                </c:pt>
                <c:pt idx="470">
                  <c:v>2016.25</c:v>
                </c:pt>
                <c:pt idx="471">
                  <c:v>2016.3333333333333</c:v>
                </c:pt>
                <c:pt idx="472">
                  <c:v>2016.4166666666667</c:v>
                </c:pt>
                <c:pt idx="473">
                  <c:v>2016.5</c:v>
                </c:pt>
                <c:pt idx="474">
                  <c:v>2016.5833333333333</c:v>
                </c:pt>
                <c:pt idx="475">
                  <c:v>2016.6666666666667</c:v>
                </c:pt>
                <c:pt idx="476">
                  <c:v>2016.75</c:v>
                </c:pt>
                <c:pt idx="477">
                  <c:v>2016.8333333333333</c:v>
                </c:pt>
                <c:pt idx="478">
                  <c:v>2016.9166666666667</c:v>
                </c:pt>
                <c:pt idx="479">
                  <c:v>2017</c:v>
                </c:pt>
                <c:pt idx="480">
                  <c:v>2017.0833333333333</c:v>
                </c:pt>
              </c:numCache>
            </c:numRef>
          </c:xVal>
          <c:yVal>
            <c:numRef>
              <c:f>Sheet1!$F$2:$F$482</c:f>
              <c:numCache>
                <c:formatCode>0.00%</c:formatCode>
                <c:ptCount val="481"/>
                <c:pt idx="0">
                  <c:v>-4.1811168193817139E-4</c:v>
                </c:pt>
                <c:pt idx="1">
                  <c:v>1.0119356215000153E-2</c:v>
                </c:pt>
                <c:pt idx="2">
                  <c:v>1.0711662471294403E-2</c:v>
                </c:pt>
                <c:pt idx="3">
                  <c:v>1.3423658907413483E-2</c:v>
                </c:pt>
                <c:pt idx="4">
                  <c:v>-9.3667805194854736E-3</c:v>
                </c:pt>
                <c:pt idx="5">
                  <c:v>9.0950056910514832E-3</c:v>
                </c:pt>
                <c:pt idx="6">
                  <c:v>8.3478763699531555E-3</c:v>
                </c:pt>
                <c:pt idx="7">
                  <c:v>6.7335516214370728E-3</c:v>
                </c:pt>
                <c:pt idx="8">
                  <c:v>5.4928064346313477E-3</c:v>
                </c:pt>
                <c:pt idx="9">
                  <c:v>4.1783750057220459E-3</c:v>
                </c:pt>
                <c:pt idx="10">
                  <c:v>7.3407739400863647E-3</c:v>
                </c:pt>
                <c:pt idx="11">
                  <c:v>1.4057524502277374E-2</c:v>
                </c:pt>
                <c:pt idx="12">
                  <c:v>1.9063837826251984E-2</c:v>
                </c:pt>
                <c:pt idx="13">
                  <c:v>-8.2693547010421753E-3</c:v>
                </c:pt>
                <c:pt idx="14">
                  <c:v>-7.0928670465946198E-3</c:v>
                </c:pt>
                <c:pt idx="15">
                  <c:v>1.2651849538087845E-2</c:v>
                </c:pt>
                <c:pt idx="16">
                  <c:v>7.4725225567817688E-3</c:v>
                </c:pt>
                <c:pt idx="17">
                  <c:v>1.2890923768281937E-2</c:v>
                </c:pt>
                <c:pt idx="18">
                  <c:v>9.1194659471511841E-3</c:v>
                </c:pt>
                <c:pt idx="19">
                  <c:v>-7.2141438722610474E-3</c:v>
                </c:pt>
                <c:pt idx="20">
                  <c:v>9.9894776940345764E-3</c:v>
                </c:pt>
                <c:pt idx="21">
                  <c:v>9.273674339056015E-3</c:v>
                </c:pt>
                <c:pt idx="22">
                  <c:v>7.8498385846614838E-3</c:v>
                </c:pt>
                <c:pt idx="23">
                  <c:v>9.3898214399814606E-3</c:v>
                </c:pt>
                <c:pt idx="24">
                  <c:v>-2.6910752058029175E-4</c:v>
                </c:pt>
                <c:pt idx="25">
                  <c:v>8.9815258979797363E-4</c:v>
                </c:pt>
                <c:pt idx="26">
                  <c:v>-2.2649765014648438E-5</c:v>
                </c:pt>
                <c:pt idx="27">
                  <c:v>7.9994052648544312E-3</c:v>
                </c:pt>
                <c:pt idx="28">
                  <c:v>8.2276575267314911E-3</c:v>
                </c:pt>
                <c:pt idx="29">
                  <c:v>1.2892059981822968E-2</c:v>
                </c:pt>
                <c:pt idx="30">
                  <c:v>1.1096175760030746E-2</c:v>
                </c:pt>
                <c:pt idx="31">
                  <c:v>1.9068419933319092E-3</c:v>
                </c:pt>
                <c:pt idx="32">
                  <c:v>8.0513395369052887E-3</c:v>
                </c:pt>
                <c:pt idx="33">
                  <c:v>8.1986971199512482E-3</c:v>
                </c:pt>
                <c:pt idx="34">
                  <c:v>5.7553797960281372E-3</c:v>
                </c:pt>
                <c:pt idx="35">
                  <c:v>3.0169561505317688E-3</c:v>
                </c:pt>
                <c:pt idx="36">
                  <c:v>2.2842921316623688E-3</c:v>
                </c:pt>
                <c:pt idx="37">
                  <c:v>8.7637826800346375E-3</c:v>
                </c:pt>
                <c:pt idx="38">
                  <c:v>-3.7219412624835968E-3</c:v>
                </c:pt>
                <c:pt idx="39">
                  <c:v>6.0311853885650635E-3</c:v>
                </c:pt>
                <c:pt idx="40">
                  <c:v>1.1823095381259918E-2</c:v>
                </c:pt>
                <c:pt idx="41">
                  <c:v>6.4988955855369568E-3</c:v>
                </c:pt>
                <c:pt idx="42">
                  <c:v>-2.7200877666473389E-3</c:v>
                </c:pt>
                <c:pt idx="43">
                  <c:v>-3.6013126373291016E-3</c:v>
                </c:pt>
                <c:pt idx="44">
                  <c:v>7.37028568983078E-3</c:v>
                </c:pt>
                <c:pt idx="45">
                  <c:v>9.198799729347229E-3</c:v>
                </c:pt>
                <c:pt idx="46">
                  <c:v>1.1004053056240082E-2</c:v>
                </c:pt>
                <c:pt idx="47">
                  <c:v>6.1091780662536621E-3</c:v>
                </c:pt>
                <c:pt idx="48">
                  <c:v>6.2439292669296265E-3</c:v>
                </c:pt>
                <c:pt idx="49">
                  <c:v>8.5770413279533386E-3</c:v>
                </c:pt>
                <c:pt idx="50">
                  <c:v>-6.4521729946136475E-3</c:v>
                </c:pt>
                <c:pt idx="51">
                  <c:v>3.6526471376419067E-3</c:v>
                </c:pt>
                <c:pt idx="52">
                  <c:v>1.1360973119735718E-2</c:v>
                </c:pt>
                <c:pt idx="53">
                  <c:v>7.8644901514053345E-3</c:v>
                </c:pt>
                <c:pt idx="54">
                  <c:v>2.5215297937393188E-3</c:v>
                </c:pt>
                <c:pt idx="55">
                  <c:v>1.2361332774162292E-3</c:v>
                </c:pt>
                <c:pt idx="56">
                  <c:v>9.5787271857261658E-3</c:v>
                </c:pt>
                <c:pt idx="57">
                  <c:v>9.0502873063087463E-3</c:v>
                </c:pt>
                <c:pt idx="58">
                  <c:v>7.0893764495849609E-4</c:v>
                </c:pt>
                <c:pt idx="59">
                  <c:v>-8.0370157957077026E-4</c:v>
                </c:pt>
                <c:pt idx="60">
                  <c:v>-1.2143254280090332E-3</c:v>
                </c:pt>
                <c:pt idx="61">
                  <c:v>2.8136074542999268E-3</c:v>
                </c:pt>
                <c:pt idx="62">
                  <c:v>-7.3787868022918701E-3</c:v>
                </c:pt>
                <c:pt idx="63">
                  <c:v>7.9668611288070679E-3</c:v>
                </c:pt>
                <c:pt idx="64">
                  <c:v>3.5610124468803406E-3</c:v>
                </c:pt>
                <c:pt idx="65">
                  <c:v>1.120486855506897E-2</c:v>
                </c:pt>
                <c:pt idx="66">
                  <c:v>6.8286806344985962E-3</c:v>
                </c:pt>
                <c:pt idx="67">
                  <c:v>-4.5121908187866211E-3</c:v>
                </c:pt>
                <c:pt idx="68">
                  <c:v>4.9117133021354675E-3</c:v>
                </c:pt>
                <c:pt idx="69">
                  <c:v>3.0918940901756287E-3</c:v>
                </c:pt>
                <c:pt idx="70">
                  <c:v>5.6061446666717529E-3</c:v>
                </c:pt>
                <c:pt idx="71">
                  <c:v>2.5872364640235901E-3</c:v>
                </c:pt>
                <c:pt idx="72">
                  <c:v>-3.8969516754150391E-4</c:v>
                </c:pt>
                <c:pt idx="73">
                  <c:v>9.5295906066894531E-4</c:v>
                </c:pt>
                <c:pt idx="74">
                  <c:v>-3.0428841710090637E-3</c:v>
                </c:pt>
                <c:pt idx="75">
                  <c:v>3.8970634341239929E-3</c:v>
                </c:pt>
                <c:pt idx="76">
                  <c:v>8.678533136844635E-3</c:v>
                </c:pt>
                <c:pt idx="77">
                  <c:v>7.6860040426254272E-3</c:v>
                </c:pt>
                <c:pt idx="78">
                  <c:v>9.7989737987518311E-3</c:v>
                </c:pt>
                <c:pt idx="79">
                  <c:v>-1.3219118118286133E-3</c:v>
                </c:pt>
                <c:pt idx="80">
                  <c:v>1.4962054789066315E-2</c:v>
                </c:pt>
                <c:pt idx="81">
                  <c:v>2.3744925856590271E-3</c:v>
                </c:pt>
                <c:pt idx="82">
                  <c:v>1.1385127902030945E-2</c:v>
                </c:pt>
                <c:pt idx="83">
                  <c:v>-4.0110945701599121E-4</c:v>
                </c:pt>
                <c:pt idx="84">
                  <c:v>2.7709603309631348E-3</c:v>
                </c:pt>
                <c:pt idx="85">
                  <c:v>8.4556043148040771E-3</c:v>
                </c:pt>
                <c:pt idx="86">
                  <c:v>-4.4821575284004211E-3</c:v>
                </c:pt>
                <c:pt idx="87">
                  <c:v>1.1028759181499481E-2</c:v>
                </c:pt>
                <c:pt idx="88">
                  <c:v>9.5613524317741394E-3</c:v>
                </c:pt>
                <c:pt idx="89">
                  <c:v>8.7858512997627258E-3</c:v>
                </c:pt>
                <c:pt idx="90">
                  <c:v>7.101789116859436E-3</c:v>
                </c:pt>
                <c:pt idx="91">
                  <c:v>-1.3375952839851379E-3</c:v>
                </c:pt>
                <c:pt idx="92">
                  <c:v>5.3343921899795532E-3</c:v>
                </c:pt>
                <c:pt idx="93">
                  <c:v>3.2974854111671448E-3</c:v>
                </c:pt>
                <c:pt idx="94">
                  <c:v>3.5199820995330811E-3</c:v>
                </c:pt>
                <c:pt idx="95">
                  <c:v>8.4646940231323242E-3</c:v>
                </c:pt>
                <c:pt idx="96">
                  <c:v>8.3495825529098511E-3</c:v>
                </c:pt>
                <c:pt idx="97">
                  <c:v>6.0905814170837402E-3</c:v>
                </c:pt>
                <c:pt idx="98">
                  <c:v>-5.4040104150772095E-3</c:v>
                </c:pt>
                <c:pt idx="99">
                  <c:v>1.0211080312728882E-2</c:v>
                </c:pt>
                <c:pt idx="100">
                  <c:v>4.0355101227760315E-3</c:v>
                </c:pt>
                <c:pt idx="101">
                  <c:v>1.0174274444580078E-2</c:v>
                </c:pt>
                <c:pt idx="102">
                  <c:v>5.1075443625450134E-3</c:v>
                </c:pt>
                <c:pt idx="103">
                  <c:v>-4.6881064772605896E-3</c:v>
                </c:pt>
                <c:pt idx="104">
                  <c:v>8.3791539072990417E-3</c:v>
                </c:pt>
                <c:pt idx="105">
                  <c:v>2.8827115893363953E-3</c:v>
                </c:pt>
                <c:pt idx="106">
                  <c:v>1.0145828127861023E-3</c:v>
                </c:pt>
                <c:pt idx="107">
                  <c:v>7.6926983892917633E-3</c:v>
                </c:pt>
                <c:pt idx="108">
                  <c:v>-5.2025504410266876E-3</c:v>
                </c:pt>
                <c:pt idx="109">
                  <c:v>3.4437328577041626E-3</c:v>
                </c:pt>
                <c:pt idx="110">
                  <c:v>5.3811520338058472E-3</c:v>
                </c:pt>
                <c:pt idx="111">
                  <c:v>9.9873468279838562E-3</c:v>
                </c:pt>
                <c:pt idx="112">
                  <c:v>3.433622419834137E-3</c:v>
                </c:pt>
                <c:pt idx="113">
                  <c:v>-2.0457655191421509E-3</c:v>
                </c:pt>
                <c:pt idx="114">
                  <c:v>8.0629363656044006E-3</c:v>
                </c:pt>
                <c:pt idx="115">
                  <c:v>6.7316368222236633E-3</c:v>
                </c:pt>
                <c:pt idx="116">
                  <c:v>6.8345405161380768E-3</c:v>
                </c:pt>
                <c:pt idx="117">
                  <c:v>6.2228702008724213E-3</c:v>
                </c:pt>
                <c:pt idx="118">
                  <c:v>-1.0924637317657471E-3</c:v>
                </c:pt>
                <c:pt idx="119">
                  <c:v>1.1968225240707397E-2</c:v>
                </c:pt>
                <c:pt idx="120">
                  <c:v>-4.8533603549003601E-3</c:v>
                </c:pt>
                <c:pt idx="121">
                  <c:v>6.6015198826789856E-3</c:v>
                </c:pt>
                <c:pt idx="122">
                  <c:v>2.9262155294418335E-3</c:v>
                </c:pt>
                <c:pt idx="123">
                  <c:v>1.0022178292274475E-2</c:v>
                </c:pt>
                <c:pt idx="124">
                  <c:v>1.7058029770851135E-3</c:v>
                </c:pt>
                <c:pt idx="125">
                  <c:v>2.2446103394031525E-3</c:v>
                </c:pt>
                <c:pt idx="126">
                  <c:v>7.1058720350265503E-3</c:v>
                </c:pt>
                <c:pt idx="127">
                  <c:v>2.0369552075862885E-3</c:v>
                </c:pt>
                <c:pt idx="128">
                  <c:v>7.1834847331047058E-3</c:v>
                </c:pt>
                <c:pt idx="129">
                  <c:v>4.0211975574493408E-3</c:v>
                </c:pt>
                <c:pt idx="130">
                  <c:v>3.9061680436134338E-3</c:v>
                </c:pt>
                <c:pt idx="131">
                  <c:v>5.3158849477767944E-3</c:v>
                </c:pt>
                <c:pt idx="132">
                  <c:v>-1.3533458113670349E-3</c:v>
                </c:pt>
                <c:pt idx="133">
                  <c:v>4.7837123274803162E-3</c:v>
                </c:pt>
                <c:pt idx="134">
                  <c:v>8.5769221186637878E-3</c:v>
                </c:pt>
                <c:pt idx="135">
                  <c:v>4.7472864389419556E-3</c:v>
                </c:pt>
                <c:pt idx="136">
                  <c:v>1.2482553720474243E-3</c:v>
                </c:pt>
                <c:pt idx="137">
                  <c:v>8.6763128638267517E-4</c:v>
                </c:pt>
                <c:pt idx="138">
                  <c:v>6.0474947094917297E-3</c:v>
                </c:pt>
                <c:pt idx="139">
                  <c:v>6.8419352173805237E-3</c:v>
                </c:pt>
                <c:pt idx="140">
                  <c:v>8.2752592861652374E-3</c:v>
                </c:pt>
                <c:pt idx="141">
                  <c:v>6.29449263215065E-3</c:v>
                </c:pt>
                <c:pt idx="142">
                  <c:v>3.0010528862476349E-3</c:v>
                </c:pt>
                <c:pt idx="143">
                  <c:v>5.5794231593608856E-3</c:v>
                </c:pt>
                <c:pt idx="144">
                  <c:v>-8.8331922888755798E-3</c:v>
                </c:pt>
                <c:pt idx="145">
                  <c:v>8.5098482668399811E-3</c:v>
                </c:pt>
                <c:pt idx="146">
                  <c:v>5.4580532014369965E-3</c:v>
                </c:pt>
                <c:pt idx="147">
                  <c:v>7.1041211485862732E-3</c:v>
                </c:pt>
                <c:pt idx="148">
                  <c:v>-2.6766471564769745E-3</c:v>
                </c:pt>
                <c:pt idx="149">
                  <c:v>1.7998069524765015E-3</c:v>
                </c:pt>
                <c:pt idx="150">
                  <c:v>4.7035850584506989E-3</c:v>
                </c:pt>
                <c:pt idx="151">
                  <c:v>3.7193670868873596E-4</c:v>
                </c:pt>
                <c:pt idx="152">
                  <c:v>6.4697302877902985E-3</c:v>
                </c:pt>
                <c:pt idx="153">
                  <c:v>5.412321537733078E-3</c:v>
                </c:pt>
                <c:pt idx="154">
                  <c:v>-1.702871173620224E-3</c:v>
                </c:pt>
                <c:pt idx="155">
                  <c:v>3.5248622298240662E-3</c:v>
                </c:pt>
                <c:pt idx="156">
                  <c:v>-4.8539452254772186E-3</c:v>
                </c:pt>
                <c:pt idx="157">
                  <c:v>5.8878101408481598E-3</c:v>
                </c:pt>
                <c:pt idx="158">
                  <c:v>4.2783506214618683E-3</c:v>
                </c:pt>
                <c:pt idx="159">
                  <c:v>8.1865675747394562E-3</c:v>
                </c:pt>
                <c:pt idx="160">
                  <c:v>4.9368850886821747E-3</c:v>
                </c:pt>
                <c:pt idx="161">
                  <c:v>1.2975297868251801E-3</c:v>
                </c:pt>
                <c:pt idx="162">
                  <c:v>5.6561082601547241E-4</c:v>
                </c:pt>
                <c:pt idx="163">
                  <c:v>2.5282762944698334E-3</c:v>
                </c:pt>
                <c:pt idx="164">
                  <c:v>-1.5636533498764038E-3</c:v>
                </c:pt>
                <c:pt idx="165">
                  <c:v>4.6397149562835693E-3</c:v>
                </c:pt>
                <c:pt idx="166">
                  <c:v>-1.5423335134983063E-3</c:v>
                </c:pt>
                <c:pt idx="167">
                  <c:v>6.8639963865280151E-4</c:v>
                </c:pt>
                <c:pt idx="168">
                  <c:v>-1.1308472603559494E-2</c:v>
                </c:pt>
                <c:pt idx="169">
                  <c:v>1.5400350093841553E-3</c:v>
                </c:pt>
                <c:pt idx="170">
                  <c:v>3.2404959201812744E-3</c:v>
                </c:pt>
                <c:pt idx="171">
                  <c:v>9.6981003880500793E-3</c:v>
                </c:pt>
                <c:pt idx="172">
                  <c:v>1.6090497374534607E-3</c:v>
                </c:pt>
                <c:pt idx="173">
                  <c:v>-2.1515786647796631E-3</c:v>
                </c:pt>
                <c:pt idx="174">
                  <c:v>5.8931857347488403E-4</c:v>
                </c:pt>
                <c:pt idx="175">
                  <c:v>6.5087117254734039E-3</c:v>
                </c:pt>
                <c:pt idx="176">
                  <c:v>6.4574107527732849E-3</c:v>
                </c:pt>
                <c:pt idx="177">
                  <c:v>5.906321108341217E-3</c:v>
                </c:pt>
                <c:pt idx="178">
                  <c:v>6.7558884620666504E-4</c:v>
                </c:pt>
                <c:pt idx="179">
                  <c:v>2.1814405918121338E-3</c:v>
                </c:pt>
                <c:pt idx="180">
                  <c:v>-6.4056515693664551E-3</c:v>
                </c:pt>
                <c:pt idx="181">
                  <c:v>3.7286356091499329E-3</c:v>
                </c:pt>
                <c:pt idx="182">
                  <c:v>8.0145224928855896E-3</c:v>
                </c:pt>
                <c:pt idx="183">
                  <c:v>4.5568123459815979E-3</c:v>
                </c:pt>
                <c:pt idx="184">
                  <c:v>5.871504545211792E-4</c:v>
                </c:pt>
                <c:pt idx="185">
                  <c:v>-4.1298642754554749E-3</c:v>
                </c:pt>
                <c:pt idx="186">
                  <c:v>6.074860692024231E-3</c:v>
                </c:pt>
                <c:pt idx="187">
                  <c:v>5.5016949772834778E-3</c:v>
                </c:pt>
                <c:pt idx="188">
                  <c:v>1.3483315706253052E-3</c:v>
                </c:pt>
                <c:pt idx="189">
                  <c:v>7.8824311494827271E-3</c:v>
                </c:pt>
                <c:pt idx="190">
                  <c:v>2.1734535694122314E-3</c:v>
                </c:pt>
                <c:pt idx="191">
                  <c:v>-6.7098438739776611E-4</c:v>
                </c:pt>
                <c:pt idx="192">
                  <c:v>-1.0238185524940491E-2</c:v>
                </c:pt>
                <c:pt idx="193">
                  <c:v>3.5223141312599182E-3</c:v>
                </c:pt>
                <c:pt idx="194">
                  <c:v>6.8334266543388367E-3</c:v>
                </c:pt>
                <c:pt idx="195">
                  <c:v>6.6597834229469299E-3</c:v>
                </c:pt>
                <c:pt idx="196">
                  <c:v>1.6252249479293823E-3</c:v>
                </c:pt>
                <c:pt idx="197">
                  <c:v>-4.7937482595443726E-3</c:v>
                </c:pt>
                <c:pt idx="198">
                  <c:v>1.0649114847183228E-3</c:v>
                </c:pt>
                <c:pt idx="199">
                  <c:v>5.9213973581790924E-3</c:v>
                </c:pt>
                <c:pt idx="200">
                  <c:v>2.8571486473083496E-3</c:v>
                </c:pt>
                <c:pt idx="201">
                  <c:v>3.789801150560379E-3</c:v>
                </c:pt>
                <c:pt idx="202">
                  <c:v>1.568332314491272E-3</c:v>
                </c:pt>
                <c:pt idx="203">
                  <c:v>5.0783827900886536E-3</c:v>
                </c:pt>
                <c:pt idx="204">
                  <c:v>-1.1309091001749039E-2</c:v>
                </c:pt>
                <c:pt idx="205">
                  <c:v>7.4120983481407166E-3</c:v>
                </c:pt>
                <c:pt idx="206">
                  <c:v>6.6656097769737244E-3</c:v>
                </c:pt>
                <c:pt idx="207">
                  <c:v>8.9415460824966431E-3</c:v>
                </c:pt>
                <c:pt idx="208">
                  <c:v>5.6821703910827637E-3</c:v>
                </c:pt>
                <c:pt idx="209">
                  <c:v>-1.2739486992359161E-3</c:v>
                </c:pt>
                <c:pt idx="210">
                  <c:v>1.2431889772415161E-3</c:v>
                </c:pt>
                <c:pt idx="211">
                  <c:v>5.9959553182125092E-3</c:v>
                </c:pt>
                <c:pt idx="212">
                  <c:v>7.7289827167987823E-3</c:v>
                </c:pt>
                <c:pt idx="213">
                  <c:v>2.5911703705787659E-3</c:v>
                </c:pt>
                <c:pt idx="214">
                  <c:v>2.5682635605335236E-3</c:v>
                </c:pt>
                <c:pt idx="215">
                  <c:v>2.3269802331924438E-3</c:v>
                </c:pt>
                <c:pt idx="216">
                  <c:v>-8.5702463984489441E-3</c:v>
                </c:pt>
                <c:pt idx="217">
                  <c:v>6.6815242171287537E-3</c:v>
                </c:pt>
                <c:pt idx="218">
                  <c:v>2.4639107286930084E-3</c:v>
                </c:pt>
                <c:pt idx="219">
                  <c:v>5.553562194108963E-3</c:v>
                </c:pt>
                <c:pt idx="220">
                  <c:v>2.8916634619235992E-3</c:v>
                </c:pt>
                <c:pt idx="221">
                  <c:v>-2.5859959423542023E-3</c:v>
                </c:pt>
                <c:pt idx="222">
                  <c:v>2.1376911550760269E-2</c:v>
                </c:pt>
                <c:pt idx="223">
                  <c:v>4.8641711473464966E-3</c:v>
                </c:pt>
                <c:pt idx="224">
                  <c:v>-7.8269094228744507E-4</c:v>
                </c:pt>
                <c:pt idx="225">
                  <c:v>2.3568384349346161E-3</c:v>
                </c:pt>
                <c:pt idx="226">
                  <c:v>-8.0236494541168213E-3</c:v>
                </c:pt>
                <c:pt idx="227">
                  <c:v>6.104886531829834E-3</c:v>
                </c:pt>
                <c:pt idx="228">
                  <c:v>6.4429938793182373E-3</c:v>
                </c:pt>
                <c:pt idx="229">
                  <c:v>2.8852038085460663E-3</c:v>
                </c:pt>
                <c:pt idx="230">
                  <c:v>-2.8358623385429382E-3</c:v>
                </c:pt>
                <c:pt idx="231">
                  <c:v>-3.9308145642280579E-4</c:v>
                </c:pt>
                <c:pt idx="232">
                  <c:v>1.766350120306015E-3</c:v>
                </c:pt>
                <c:pt idx="233">
                  <c:v>2.1973364055156708E-3</c:v>
                </c:pt>
                <c:pt idx="234">
                  <c:v>3.0024945735931396E-3</c:v>
                </c:pt>
                <c:pt idx="235">
                  <c:v>7.2250328958034515E-3</c:v>
                </c:pt>
                <c:pt idx="236">
                  <c:v>-3.6666914820671082E-4</c:v>
                </c:pt>
                <c:pt idx="237">
                  <c:v>3.1884461641311646E-3</c:v>
                </c:pt>
                <c:pt idx="238">
                  <c:v>-5.72170689702034E-3</c:v>
                </c:pt>
                <c:pt idx="239">
                  <c:v>8.1574022769927979E-3</c:v>
                </c:pt>
                <c:pt idx="240">
                  <c:v>2.4100504815578461E-3</c:v>
                </c:pt>
                <c:pt idx="241">
                  <c:v>6.5980032086372375E-3</c:v>
                </c:pt>
                <c:pt idx="242">
                  <c:v>8.2405097782611847E-3</c:v>
                </c:pt>
                <c:pt idx="243">
                  <c:v>3.1066536903381348E-3</c:v>
                </c:pt>
                <c:pt idx="244">
                  <c:v>3.2775327563285828E-3</c:v>
                </c:pt>
                <c:pt idx="245">
                  <c:v>9.8343901336193085E-3</c:v>
                </c:pt>
                <c:pt idx="246">
                  <c:v>2.8057955205440521E-3</c:v>
                </c:pt>
                <c:pt idx="247">
                  <c:v>5.948871374130249E-3</c:v>
                </c:pt>
                <c:pt idx="248">
                  <c:v>4.9080401659011841E-3</c:v>
                </c:pt>
                <c:pt idx="249">
                  <c:v>1.8004924058914185E-3</c:v>
                </c:pt>
                <c:pt idx="250">
                  <c:v>-4.7078169882297516E-3</c:v>
                </c:pt>
                <c:pt idx="251">
                  <c:v>2.316739410161972E-3</c:v>
                </c:pt>
                <c:pt idx="252">
                  <c:v>-1.0673962533473969E-3</c:v>
                </c:pt>
                <c:pt idx="253">
                  <c:v>7.4644535779953003E-3</c:v>
                </c:pt>
                <c:pt idx="254">
                  <c:v>4.2329877614974976E-3</c:v>
                </c:pt>
                <c:pt idx="255">
                  <c:v>-2.2904127836227417E-3</c:v>
                </c:pt>
                <c:pt idx="256">
                  <c:v>3.2330751419067383E-3</c:v>
                </c:pt>
                <c:pt idx="257">
                  <c:v>7.5733959674835205E-3</c:v>
                </c:pt>
                <c:pt idx="258">
                  <c:v>3.9887614548206329E-3</c:v>
                </c:pt>
                <c:pt idx="259">
                  <c:v>2.314150333404541E-3</c:v>
                </c:pt>
                <c:pt idx="260">
                  <c:v>3.8988441228866577E-3</c:v>
                </c:pt>
                <c:pt idx="261">
                  <c:v>3.531329333782196E-3</c:v>
                </c:pt>
                <c:pt idx="262">
                  <c:v>-8.2580596208572388E-3</c:v>
                </c:pt>
                <c:pt idx="263">
                  <c:v>2.9900334775447845E-3</c:v>
                </c:pt>
                <c:pt idx="264">
                  <c:v>4.5008957386016846E-5</c:v>
                </c:pt>
                <c:pt idx="265">
                  <c:v>5.945596843957901E-3</c:v>
                </c:pt>
                <c:pt idx="266">
                  <c:v>2.1665282547473907E-3</c:v>
                </c:pt>
                <c:pt idx="267">
                  <c:v>1.3894587755203247E-4</c:v>
                </c:pt>
                <c:pt idx="268">
                  <c:v>5.9268511831760406E-3</c:v>
                </c:pt>
                <c:pt idx="269">
                  <c:v>1.4584511518478394E-4</c:v>
                </c:pt>
                <c:pt idx="270">
                  <c:v>9.9327415227890015E-5</c:v>
                </c:pt>
                <c:pt idx="271">
                  <c:v>1.8404796719551086E-3</c:v>
                </c:pt>
                <c:pt idx="272">
                  <c:v>1.5071257948875427E-3</c:v>
                </c:pt>
                <c:pt idx="273">
                  <c:v>-1.0663308203220367E-3</c:v>
                </c:pt>
                <c:pt idx="274">
                  <c:v>-7.9496763646602631E-3</c:v>
                </c:pt>
                <c:pt idx="275">
                  <c:v>3.7663653492927551E-3</c:v>
                </c:pt>
                <c:pt idx="276">
                  <c:v>1.0385975241661072E-2</c:v>
                </c:pt>
                <c:pt idx="277">
                  <c:v>4.7616176307201385E-3</c:v>
                </c:pt>
                <c:pt idx="278">
                  <c:v>-2.1224841475486755E-4</c:v>
                </c:pt>
                <c:pt idx="279">
                  <c:v>-2.0002499222755432E-3</c:v>
                </c:pt>
                <c:pt idx="280">
                  <c:v>2.6250258088111877E-3</c:v>
                </c:pt>
                <c:pt idx="281">
                  <c:v>3.5073719918727875E-3</c:v>
                </c:pt>
                <c:pt idx="282">
                  <c:v>6.0585886240005493E-3</c:v>
                </c:pt>
                <c:pt idx="283">
                  <c:v>1.6392543911933899E-3</c:v>
                </c:pt>
                <c:pt idx="284">
                  <c:v>3.975939005613327E-3</c:v>
                </c:pt>
                <c:pt idx="285">
                  <c:v>-5.0719082355499268E-4</c:v>
                </c:pt>
                <c:pt idx="286">
                  <c:v>-1.2833766639232635E-2</c:v>
                </c:pt>
                <c:pt idx="287">
                  <c:v>-1.2586116790771484E-3</c:v>
                </c:pt>
                <c:pt idx="288">
                  <c:v>-3.3333897590637207E-5</c:v>
                </c:pt>
                <c:pt idx="289">
                  <c:v>1.046830415725708E-2</c:v>
                </c:pt>
                <c:pt idx="290">
                  <c:v>8.5104405879974365E-3</c:v>
                </c:pt>
                <c:pt idx="291">
                  <c:v>3.4299977123737335E-3</c:v>
                </c:pt>
                <c:pt idx="292">
                  <c:v>4.6318136155605316E-3</c:v>
                </c:pt>
                <c:pt idx="293">
                  <c:v>3.0131787061691284E-3</c:v>
                </c:pt>
                <c:pt idx="294">
                  <c:v>5.489010363817215E-3</c:v>
                </c:pt>
                <c:pt idx="295">
                  <c:v>1.5468262135982513E-3</c:v>
                </c:pt>
                <c:pt idx="296">
                  <c:v>-1.8941052258014679E-3</c:v>
                </c:pt>
                <c:pt idx="297">
                  <c:v>2.8139874339103699E-3</c:v>
                </c:pt>
                <c:pt idx="298">
                  <c:v>-4.0854178369045258E-3</c:v>
                </c:pt>
                <c:pt idx="299">
                  <c:v>7.2227418422698975E-3</c:v>
                </c:pt>
                <c:pt idx="300">
                  <c:v>-1.38096883893013E-3</c:v>
                </c:pt>
                <c:pt idx="301">
                  <c:v>3.7443898618221283E-3</c:v>
                </c:pt>
                <c:pt idx="302">
                  <c:v>4.0324851870536804E-3</c:v>
                </c:pt>
                <c:pt idx="303">
                  <c:v>4.1466206312179565E-4</c:v>
                </c:pt>
                <c:pt idx="304">
                  <c:v>2.1111220121383667E-3</c:v>
                </c:pt>
                <c:pt idx="305">
                  <c:v>6.8945102393627167E-3</c:v>
                </c:pt>
                <c:pt idx="306">
                  <c:v>4.4209137558937073E-4</c:v>
                </c:pt>
                <c:pt idx="307">
                  <c:v>4.0041059255599976E-3</c:v>
                </c:pt>
                <c:pt idx="308">
                  <c:v>1.5304237604141235E-3</c:v>
                </c:pt>
                <c:pt idx="309">
                  <c:v>7.5682252645492554E-4</c:v>
                </c:pt>
                <c:pt idx="310">
                  <c:v>-7.2399638593196869E-3</c:v>
                </c:pt>
                <c:pt idx="311">
                  <c:v>1.1087581515312195E-3</c:v>
                </c:pt>
                <c:pt idx="312">
                  <c:v>8.870050311088562E-3</c:v>
                </c:pt>
                <c:pt idx="313">
                  <c:v>5.7590939104557037E-3</c:v>
                </c:pt>
                <c:pt idx="314">
                  <c:v>3.8688294589519501E-3</c:v>
                </c:pt>
                <c:pt idx="315">
                  <c:v>-1.6136877238750458E-3</c:v>
                </c:pt>
                <c:pt idx="316">
                  <c:v>5.3433701395988464E-3</c:v>
                </c:pt>
                <c:pt idx="317">
                  <c:v>3.3384263515472412E-3</c:v>
                </c:pt>
                <c:pt idx="318">
                  <c:v>3.0466653406620026E-3</c:v>
                </c:pt>
                <c:pt idx="319">
                  <c:v>2.9892325401306152E-3</c:v>
                </c:pt>
                <c:pt idx="320">
                  <c:v>-1.3898350298404694E-3</c:v>
                </c:pt>
                <c:pt idx="321">
                  <c:v>4.0600486099720001E-3</c:v>
                </c:pt>
                <c:pt idx="322">
                  <c:v>-4.9606822431087494E-3</c:v>
                </c:pt>
                <c:pt idx="323">
                  <c:v>3.0694752931594849E-3</c:v>
                </c:pt>
                <c:pt idx="324">
                  <c:v>7.2357803583145142E-4</c:v>
                </c:pt>
                <c:pt idx="325">
                  <c:v>6.4581409096717834E-3</c:v>
                </c:pt>
                <c:pt idx="326">
                  <c:v>-2.026878297328949E-3</c:v>
                </c:pt>
                <c:pt idx="327">
                  <c:v>-6.7755244672298431E-3</c:v>
                </c:pt>
                <c:pt idx="328">
                  <c:v>4.4515803456306458E-3</c:v>
                </c:pt>
                <c:pt idx="329">
                  <c:v>5.5355466902256012E-3</c:v>
                </c:pt>
                <c:pt idx="330">
                  <c:v>2.8604902327060699E-3</c:v>
                </c:pt>
                <c:pt idx="331">
                  <c:v>4.4175796210765839E-3</c:v>
                </c:pt>
                <c:pt idx="332">
                  <c:v>2.80795618891716E-3</c:v>
                </c:pt>
                <c:pt idx="333">
                  <c:v>1.2920387089252472E-3</c:v>
                </c:pt>
                <c:pt idx="334">
                  <c:v>-5.2111297845840454E-3</c:v>
                </c:pt>
                <c:pt idx="335">
                  <c:v>1.1518634855747223E-3</c:v>
                </c:pt>
                <c:pt idx="336">
                  <c:v>9.1106519103050232E-3</c:v>
                </c:pt>
                <c:pt idx="337">
                  <c:v>6.402973085641861E-3</c:v>
                </c:pt>
                <c:pt idx="338">
                  <c:v>4.0314048528671265E-3</c:v>
                </c:pt>
                <c:pt idx="339">
                  <c:v>3.2700225710868835E-3</c:v>
                </c:pt>
                <c:pt idx="340">
                  <c:v>2.5320686399936676E-3</c:v>
                </c:pt>
                <c:pt idx="341">
                  <c:v>6.0985758900642395E-3</c:v>
                </c:pt>
                <c:pt idx="342">
                  <c:v>8.0162286758422852E-4</c:v>
                </c:pt>
                <c:pt idx="343">
                  <c:v>5.2869133651256561E-3</c:v>
                </c:pt>
                <c:pt idx="344">
                  <c:v>2.2852830588817596E-3</c:v>
                </c:pt>
                <c:pt idx="345">
                  <c:v>4.2080730199813843E-3</c:v>
                </c:pt>
                <c:pt idx="346">
                  <c:v>-4.0650516748428345E-3</c:v>
                </c:pt>
                <c:pt idx="347">
                  <c:v>-1.8325299024581909E-3</c:v>
                </c:pt>
                <c:pt idx="348">
                  <c:v>3.4531205892562866E-3</c:v>
                </c:pt>
                <c:pt idx="349">
                  <c:v>5.6213289499282837E-3</c:v>
                </c:pt>
                <c:pt idx="350">
                  <c:v>3.938622772693634E-3</c:v>
                </c:pt>
                <c:pt idx="351">
                  <c:v>-2.5660321116447449E-3</c:v>
                </c:pt>
                <c:pt idx="352">
                  <c:v>2.2101812064647675E-3</c:v>
                </c:pt>
                <c:pt idx="353">
                  <c:v>6.4775533974170685E-3</c:v>
                </c:pt>
                <c:pt idx="354">
                  <c:v>2.1303296089172363E-3</c:v>
                </c:pt>
                <c:pt idx="355">
                  <c:v>6.0703009366989136E-3</c:v>
                </c:pt>
                <c:pt idx="356">
                  <c:v>2.1238625049591064E-3</c:v>
                </c:pt>
                <c:pt idx="357">
                  <c:v>3.2506324350833893E-3</c:v>
                </c:pt>
                <c:pt idx="358">
                  <c:v>-4.6640299260616302E-3</c:v>
                </c:pt>
                <c:pt idx="359">
                  <c:v>7.1855857968330383E-3</c:v>
                </c:pt>
                <c:pt idx="360">
                  <c:v>7.905617356300354E-3</c:v>
                </c:pt>
                <c:pt idx="361">
                  <c:v>2.6294365525245667E-3</c:v>
                </c:pt>
                <c:pt idx="362">
                  <c:v>2.749219536781311E-3</c:v>
                </c:pt>
                <c:pt idx="363">
                  <c:v>-2.1059513092041016E-3</c:v>
                </c:pt>
                <c:pt idx="364">
                  <c:v>4.5670941472053528E-4</c:v>
                </c:pt>
                <c:pt idx="365">
                  <c:v>6.5535008907318115E-3</c:v>
                </c:pt>
                <c:pt idx="366">
                  <c:v>4.1927546262741089E-3</c:v>
                </c:pt>
                <c:pt idx="367">
                  <c:v>4.9009174108505249E-3</c:v>
                </c:pt>
                <c:pt idx="368">
                  <c:v>4.1181072592735291E-3</c:v>
                </c:pt>
                <c:pt idx="369">
                  <c:v>4.4500082731246948E-4</c:v>
                </c:pt>
                <c:pt idx="370">
                  <c:v>-2.0808540284633636E-3</c:v>
                </c:pt>
                <c:pt idx="371">
                  <c:v>2.2639594972133636E-3</c:v>
                </c:pt>
                <c:pt idx="372">
                  <c:v>5.6940838694572449E-3</c:v>
                </c:pt>
                <c:pt idx="373">
                  <c:v>5.2451416850090027E-3</c:v>
                </c:pt>
                <c:pt idx="374">
                  <c:v>2.1334737539291382E-5</c:v>
                </c:pt>
                <c:pt idx="375">
                  <c:v>-3.8748160004615784E-3</c:v>
                </c:pt>
                <c:pt idx="376">
                  <c:v>2.3465268313884735E-3</c:v>
                </c:pt>
                <c:pt idx="377">
                  <c:v>2.245001494884491E-3</c:v>
                </c:pt>
                <c:pt idx="378">
                  <c:v>6.2943026423454285E-3</c:v>
                </c:pt>
                <c:pt idx="379">
                  <c:v>1.0933168232440948E-3</c:v>
                </c:pt>
                <c:pt idx="380">
                  <c:v>-3.9499141275882721E-3</c:v>
                </c:pt>
                <c:pt idx="381">
                  <c:v>-5.4605305194854736E-3</c:v>
                </c:pt>
                <c:pt idx="382">
                  <c:v>-1.1297225952148438E-2</c:v>
                </c:pt>
                <c:pt idx="383">
                  <c:v>-5.7589709758758545E-3</c:v>
                </c:pt>
                <c:pt idx="384">
                  <c:v>2.938002347946167E-3</c:v>
                </c:pt>
                <c:pt idx="385">
                  <c:v>9.158603847026825E-3</c:v>
                </c:pt>
                <c:pt idx="386">
                  <c:v>1.1765286326408386E-3</c:v>
                </c:pt>
                <c:pt idx="387">
                  <c:v>-6.7724063992500305E-3</c:v>
                </c:pt>
                <c:pt idx="388">
                  <c:v>6.7894011735916138E-3</c:v>
                </c:pt>
                <c:pt idx="389">
                  <c:v>2.7603507041931152E-3</c:v>
                </c:pt>
                <c:pt idx="390">
                  <c:v>6.8359822034835815E-3</c:v>
                </c:pt>
                <c:pt idx="391">
                  <c:v>1.5703588724136353E-3</c:v>
                </c:pt>
                <c:pt idx="392">
                  <c:v>6.9583207368850708E-4</c:v>
                </c:pt>
                <c:pt idx="393">
                  <c:v>1.6126558184623718E-3</c:v>
                </c:pt>
                <c:pt idx="394">
                  <c:v>-6.5027326345443726E-3</c:v>
                </c:pt>
                <c:pt idx="395">
                  <c:v>2.0889416337013245E-3</c:v>
                </c:pt>
                <c:pt idx="396">
                  <c:v>5.4105967283248901E-3</c:v>
                </c:pt>
                <c:pt idx="397">
                  <c:v>6.6331103444099426E-3</c:v>
                </c:pt>
                <c:pt idx="398">
                  <c:v>7.8632310032844543E-3</c:v>
                </c:pt>
                <c:pt idx="399">
                  <c:v>1.6761943697929382E-3</c:v>
                </c:pt>
                <c:pt idx="400">
                  <c:v>3.0371099710464478E-3</c:v>
                </c:pt>
                <c:pt idx="401">
                  <c:v>1.7050281167030334E-3</c:v>
                </c:pt>
                <c:pt idx="402">
                  <c:v>6.5671950578689575E-3</c:v>
                </c:pt>
                <c:pt idx="403">
                  <c:v>6.0661733150482178E-3</c:v>
                </c:pt>
                <c:pt idx="404">
                  <c:v>6.0431957244873047E-3</c:v>
                </c:pt>
                <c:pt idx="405">
                  <c:v>2.9168277978897095E-4</c:v>
                </c:pt>
                <c:pt idx="406">
                  <c:v>-5.0060451030731201E-3</c:v>
                </c:pt>
                <c:pt idx="407">
                  <c:v>4.8548057675361633E-3</c:v>
                </c:pt>
                <c:pt idx="408">
                  <c:v>5.5132582783699036E-3</c:v>
                </c:pt>
                <c:pt idx="409">
                  <c:v>7.110007107257843E-3</c:v>
                </c:pt>
                <c:pt idx="410">
                  <c:v>3.633350133895874E-4</c:v>
                </c:pt>
                <c:pt idx="411">
                  <c:v>-4.833221435546875E-3</c:v>
                </c:pt>
                <c:pt idx="412">
                  <c:v>2.5777965784072876E-3</c:v>
                </c:pt>
                <c:pt idx="413">
                  <c:v>2.7713105082511902E-3</c:v>
                </c:pt>
                <c:pt idx="414">
                  <c:v>1.9607916474342346E-3</c:v>
                </c:pt>
                <c:pt idx="415">
                  <c:v>2.044379711151123E-3</c:v>
                </c:pt>
                <c:pt idx="416">
                  <c:v>9.0871453285217285E-3</c:v>
                </c:pt>
                <c:pt idx="417">
                  <c:v>-8.6501240730285645E-6</c:v>
                </c:pt>
                <c:pt idx="418">
                  <c:v>-5.8025643229484558E-3</c:v>
                </c:pt>
                <c:pt idx="419">
                  <c:v>1.1139661073684692E-3</c:v>
                </c:pt>
                <c:pt idx="420">
                  <c:v>4.5950412750244141E-3</c:v>
                </c:pt>
                <c:pt idx="421">
                  <c:v>7.3971152305603027E-3</c:v>
                </c:pt>
                <c:pt idx="422">
                  <c:v>8.9479237794876099E-4</c:v>
                </c:pt>
                <c:pt idx="423">
                  <c:v>-4.0304213762283325E-3</c:v>
                </c:pt>
                <c:pt idx="424">
                  <c:v>2.8245747089385986E-3</c:v>
                </c:pt>
                <c:pt idx="425">
                  <c:v>1.4397911727428436E-2</c:v>
                </c:pt>
                <c:pt idx="426">
                  <c:v>8.7425261735916138E-3</c:v>
                </c:pt>
                <c:pt idx="427">
                  <c:v>3.738701343536377E-5</c:v>
                </c:pt>
                <c:pt idx="428">
                  <c:v>1.3120993971824646E-3</c:v>
                </c:pt>
                <c:pt idx="429">
                  <c:v>8.7252259254455566E-4</c:v>
                </c:pt>
                <c:pt idx="430">
                  <c:v>-6.6961795091629028E-3</c:v>
                </c:pt>
                <c:pt idx="431">
                  <c:v>6.4997225999832153E-3</c:v>
                </c:pt>
                <c:pt idx="432">
                  <c:v>1.0814294219017029E-2</c:v>
                </c:pt>
                <c:pt idx="433">
                  <c:v>6.5772011876106262E-3</c:v>
                </c:pt>
                <c:pt idx="434">
                  <c:v>4.0602535009384155E-3</c:v>
                </c:pt>
                <c:pt idx="435">
                  <c:v>-4.7011077404022217E-3</c:v>
                </c:pt>
                <c:pt idx="436">
                  <c:v>1.1220648884773254E-3</c:v>
                </c:pt>
                <c:pt idx="437">
                  <c:v>4.5145004987716675E-3</c:v>
                </c:pt>
                <c:pt idx="438">
                  <c:v>3.1268149614334106E-3</c:v>
                </c:pt>
                <c:pt idx="439">
                  <c:v>9.3874335289001465E-4</c:v>
                </c:pt>
                <c:pt idx="440">
                  <c:v>7.4094086885452271E-3</c:v>
                </c:pt>
                <c:pt idx="441">
                  <c:v>5.6665986776351929E-3</c:v>
                </c:pt>
                <c:pt idx="442">
                  <c:v>-5.5196695029735565E-3</c:v>
                </c:pt>
                <c:pt idx="443">
                  <c:v>2.9237419366836548E-3</c:v>
                </c:pt>
                <c:pt idx="444">
                  <c:v>7.3329098522663116E-3</c:v>
                </c:pt>
                <c:pt idx="445">
                  <c:v>8.1975385546684265E-3</c:v>
                </c:pt>
                <c:pt idx="446">
                  <c:v>-2.6609562337398529E-3</c:v>
                </c:pt>
                <c:pt idx="447">
                  <c:v>2.9858872294425964E-3</c:v>
                </c:pt>
                <c:pt idx="448">
                  <c:v>4.3350234627723694E-3</c:v>
                </c:pt>
                <c:pt idx="449">
                  <c:v>3.3047832548618317E-3</c:v>
                </c:pt>
                <c:pt idx="450">
                  <c:v>8.6658485233783722E-3</c:v>
                </c:pt>
                <c:pt idx="451">
                  <c:v>6.1518438160419464E-3</c:v>
                </c:pt>
                <c:pt idx="452">
                  <c:v>5.6053698062896729E-3</c:v>
                </c:pt>
                <c:pt idx="453">
                  <c:v>3.8360953330993652E-3</c:v>
                </c:pt>
                <c:pt idx="454">
                  <c:v>-6.1768554151058197E-3</c:v>
                </c:pt>
                <c:pt idx="455">
                  <c:v>4.4156834483146667E-3</c:v>
                </c:pt>
                <c:pt idx="456">
                  <c:v>6.5240934491157532E-3</c:v>
                </c:pt>
                <c:pt idx="457">
                  <c:v>5.7920850813388824E-3</c:v>
                </c:pt>
                <c:pt idx="458">
                  <c:v>-1.8129609525203705E-3</c:v>
                </c:pt>
                <c:pt idx="459">
                  <c:v>4.4159963726997375E-4</c:v>
                </c:pt>
                <c:pt idx="460">
                  <c:v>2.119649201631546E-3</c:v>
                </c:pt>
                <c:pt idx="461">
                  <c:v>9.3456320464611053E-3</c:v>
                </c:pt>
                <c:pt idx="462">
                  <c:v>7.9876407980918884E-3</c:v>
                </c:pt>
                <c:pt idx="463">
                  <c:v>3.0649378895759583E-3</c:v>
                </c:pt>
                <c:pt idx="464">
                  <c:v>2.3800134658813477E-4</c:v>
                </c:pt>
                <c:pt idx="465">
                  <c:v>2.5378167629241943E-4</c:v>
                </c:pt>
                <c:pt idx="466">
                  <c:v>-4.0717087686061859E-3</c:v>
                </c:pt>
                <c:pt idx="467">
                  <c:v>4.4607147574424744E-3</c:v>
                </c:pt>
                <c:pt idx="468">
                  <c:v>5.1336996257305145E-3</c:v>
                </c:pt>
                <c:pt idx="469">
                  <c:v>5.6935139000415802E-3</c:v>
                </c:pt>
                <c:pt idx="470">
                  <c:v>3.696683794260025E-3</c:v>
                </c:pt>
                <c:pt idx="471">
                  <c:v>-5.8773532509803772E-3</c:v>
                </c:pt>
                <c:pt idx="472">
                  <c:v>6.6878274083137512E-4</c:v>
                </c:pt>
                <c:pt idx="473">
                  <c:v>5.4219290614128113E-3</c:v>
                </c:pt>
                <c:pt idx="474">
                  <c:v>5.6891776621341705E-3</c:v>
                </c:pt>
                <c:pt idx="475">
                  <c:v>7.3624849319458008E-3</c:v>
                </c:pt>
                <c:pt idx="476">
                  <c:v>4.354037344455719E-3</c:v>
                </c:pt>
                <c:pt idx="477">
                  <c:v>-1.5536025166511536E-3</c:v>
                </c:pt>
                <c:pt idx="478">
                  <c:v>-4.3606460094451904E-3</c:v>
                </c:pt>
                <c:pt idx="479">
                  <c:v>2.6348158717155457E-3</c:v>
                </c:pt>
                <c:pt idx="480">
                  <c:v>5.5695921182632446E-3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AA9-4125-B942-62C0B5762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360128"/>
        <c:axId val="93361664"/>
      </c:scatterChart>
      <c:valAx>
        <c:axId val="93360128"/>
        <c:scaling>
          <c:orientation val="minMax"/>
          <c:max val="2017.03"/>
          <c:min val="1976"/>
        </c:scaling>
        <c:delete val="0"/>
        <c:axPos val="b"/>
        <c:numFmt formatCode="0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3361664"/>
        <c:crosses val="autoZero"/>
        <c:crossBetween val="midCat"/>
      </c:valAx>
      <c:valAx>
        <c:axId val="93361664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33601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Sheet2!$J$432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Sheet2!$I$433:$I$467</c:f>
              <c:numCache>
                <c:formatCode>0.0%</c:formatCode>
                <c:ptCount val="35"/>
                <c:pt idx="0">
                  <c:v>-1.3000000000000001E-2</c:v>
                </c:pt>
                <c:pt idx="1">
                  <c:v>-1.2E-2</c:v>
                </c:pt>
                <c:pt idx="2">
                  <c:v>-1.0999999999999999E-2</c:v>
                </c:pt>
                <c:pt idx="3">
                  <c:v>-9.9999999999999985E-3</c:v>
                </c:pt>
                <c:pt idx="4">
                  <c:v>-8.9999999999999993E-3</c:v>
                </c:pt>
                <c:pt idx="5">
                  <c:v>-8.0000000000000002E-3</c:v>
                </c:pt>
                <c:pt idx="6">
                  <c:v>-6.9999999999999993E-3</c:v>
                </c:pt>
                <c:pt idx="7">
                  <c:v>-6.0000000000000001E-3</c:v>
                </c:pt>
                <c:pt idx="8">
                  <c:v>-5.0000000000000001E-3</c:v>
                </c:pt>
                <c:pt idx="9">
                  <c:v>-4.0000000000000001E-3</c:v>
                </c:pt>
                <c:pt idx="10">
                  <c:v>-3.0000000000000005E-3</c:v>
                </c:pt>
                <c:pt idx="11">
                  <c:v>-2.0000000000000005E-3</c:v>
                </c:pt>
                <c:pt idx="12">
                  <c:v>-1.0000000000000002E-3</c:v>
                </c:pt>
                <c:pt idx="13">
                  <c:v>0</c:v>
                </c:pt>
                <c:pt idx="14">
                  <c:v>1E-3</c:v>
                </c:pt>
                <c:pt idx="15">
                  <c:v>2E-3</c:v>
                </c:pt>
                <c:pt idx="16">
                  <c:v>3.0000000000000005E-3</c:v>
                </c:pt>
                <c:pt idx="17">
                  <c:v>4.0000000000000001E-3</c:v>
                </c:pt>
                <c:pt idx="18">
                  <c:v>5.0000000000000001E-3</c:v>
                </c:pt>
                <c:pt idx="19">
                  <c:v>6.0000000000000001E-3</c:v>
                </c:pt>
                <c:pt idx="20">
                  <c:v>6.9999999999999993E-3</c:v>
                </c:pt>
                <c:pt idx="21">
                  <c:v>8.0000000000000002E-3</c:v>
                </c:pt>
                <c:pt idx="22">
                  <c:v>8.9999999999999993E-3</c:v>
                </c:pt>
                <c:pt idx="23">
                  <c:v>9.9999999999999985E-3</c:v>
                </c:pt>
                <c:pt idx="24">
                  <c:v>1.0999999999999999E-2</c:v>
                </c:pt>
                <c:pt idx="25">
                  <c:v>1.2E-2</c:v>
                </c:pt>
                <c:pt idx="26">
                  <c:v>1.3000000000000001E-2</c:v>
                </c:pt>
                <c:pt idx="27">
                  <c:v>1.4000000000000002E-2</c:v>
                </c:pt>
                <c:pt idx="28">
                  <c:v>1.5000000000000003E-2</c:v>
                </c:pt>
                <c:pt idx="29">
                  <c:v>1.6000000000000004E-2</c:v>
                </c:pt>
                <c:pt idx="30">
                  <c:v>1.7000000000000005E-2</c:v>
                </c:pt>
                <c:pt idx="31">
                  <c:v>1.8000000000000006E-2</c:v>
                </c:pt>
                <c:pt idx="32">
                  <c:v>1.9000000000000006E-2</c:v>
                </c:pt>
                <c:pt idx="33">
                  <c:v>2.0000000000000004E-2</c:v>
                </c:pt>
                <c:pt idx="34">
                  <c:v>2.1000000000000005E-2</c:v>
                </c:pt>
              </c:numCache>
            </c:numRef>
          </c:cat>
          <c:val>
            <c:numRef>
              <c:f>Sheet2!$J$433:$J$467</c:f>
              <c:numCache>
                <c:formatCode>General</c:formatCode>
                <c:ptCount val="35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8</c:v>
                </c:pt>
                <c:pt idx="7">
                  <c:v>8</c:v>
                </c:pt>
                <c:pt idx="8">
                  <c:v>15</c:v>
                </c:pt>
                <c:pt idx="9">
                  <c:v>11</c:v>
                </c:pt>
                <c:pt idx="10">
                  <c:v>7</c:v>
                </c:pt>
                <c:pt idx="11">
                  <c:v>15</c:v>
                </c:pt>
                <c:pt idx="12">
                  <c:v>15</c:v>
                </c:pt>
                <c:pt idx="13">
                  <c:v>26</c:v>
                </c:pt>
                <c:pt idx="14">
                  <c:v>32</c:v>
                </c:pt>
                <c:pt idx="15">
                  <c:v>44</c:v>
                </c:pt>
                <c:pt idx="16">
                  <c:v>54</c:v>
                </c:pt>
                <c:pt idx="17">
                  <c:v>39</c:v>
                </c:pt>
                <c:pt idx="18">
                  <c:v>30</c:v>
                </c:pt>
                <c:pt idx="19">
                  <c:v>48</c:v>
                </c:pt>
                <c:pt idx="20">
                  <c:v>37</c:v>
                </c:pt>
                <c:pt idx="21">
                  <c:v>27</c:v>
                </c:pt>
                <c:pt idx="22">
                  <c:v>21</c:v>
                </c:pt>
                <c:pt idx="23">
                  <c:v>13</c:v>
                </c:pt>
                <c:pt idx="24">
                  <c:v>8</c:v>
                </c:pt>
                <c:pt idx="25">
                  <c:v>2</c:v>
                </c:pt>
                <c:pt idx="26">
                  <c:v>4</c:v>
                </c:pt>
                <c:pt idx="27">
                  <c:v>2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4E-422D-84DC-3776B77AC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3272320"/>
        <c:axId val="93278208"/>
      </c:barChart>
      <c:catAx>
        <c:axId val="9327232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3278208"/>
        <c:crosses val="autoZero"/>
        <c:auto val="1"/>
        <c:lblAlgn val="ctr"/>
        <c:lblOffset val="100"/>
        <c:tickLblSkip val="1"/>
        <c:noMultiLvlLbl val="0"/>
      </c:catAx>
      <c:valAx>
        <c:axId val="932782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3272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P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pc-ribbon-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0" y="304800"/>
            <a:ext cx="9144000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7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93822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 descr="University_of_Minnesota_wordmar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83082"/>
            <a:ext cx="1524000" cy="3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3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4182"/>
            <a:ext cx="9132849" cy="684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864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Interna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4182"/>
            <a:ext cx="9132848" cy="684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800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235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HG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4182"/>
            <a:ext cx="9132849" cy="684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95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r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4182"/>
            <a:ext cx="9132849" cy="684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957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High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4182"/>
            <a:ext cx="9132848" cy="684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695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C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4182"/>
            <a:ext cx="9132848" cy="684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693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U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4182"/>
            <a:ext cx="9132848" cy="684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467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19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C Acknowledgements">
    <p:bg>
      <p:bgPr>
        <a:solidFill>
          <a:srgbClr val="01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0" y="304800"/>
            <a:ext cx="9144000" cy="55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u="sng" dirty="0">
                <a:solidFill>
                  <a:schemeClr val="accent2"/>
                </a:solidFill>
                <a:latin typeface="+mj-lt"/>
              </a:rPr>
              <a:t>Acknowledgements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324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 dirty="0">
                <a:solidFill>
                  <a:schemeClr val="accent2"/>
                </a:solidFill>
                <a:latin typeface="+mj-lt"/>
              </a:rPr>
              <a:t>(NIH/NICHD R24HD041023)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508760" y="1115568"/>
            <a:ext cx="6123214" cy="350565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99A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849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PC Acknowledgement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c-ribbon-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0" y="304800"/>
            <a:ext cx="91440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304800"/>
            <a:ext cx="9144000" cy="55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u="sng" dirty="0">
                <a:solidFill>
                  <a:srgbClr val="00263A"/>
                </a:solidFill>
                <a:latin typeface="+mj-lt"/>
              </a:rPr>
              <a:t>Acknowledgements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324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 dirty="0">
                <a:solidFill>
                  <a:srgbClr val="00263A"/>
                </a:solidFill>
                <a:latin typeface="+mj-lt"/>
              </a:rPr>
              <a:t>(NIH/NICHD R24HD041023)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10393" y="1115330"/>
            <a:ext cx="6123214" cy="350565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80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PC Title Slide dark">
    <p:bg>
      <p:bgPr>
        <a:solidFill>
          <a:srgbClr val="01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147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93822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9"/>
          <a:stretch/>
        </p:blipFill>
        <p:spPr>
          <a:xfrm>
            <a:off x="1116" y="6227035"/>
            <a:ext cx="9141768" cy="6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7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1070"/>
            <a:ext cx="7886700" cy="1325563"/>
          </a:xfrm>
        </p:spPr>
        <p:txBody>
          <a:bodyPr/>
          <a:lstStyle>
            <a:lvl1pPr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21569"/>
            <a:ext cx="3886200" cy="4351338"/>
          </a:xfrm>
        </p:spPr>
        <p:txBody>
          <a:bodyPr/>
          <a:lstStyle>
            <a:lvl1pPr marL="0" indent="0">
              <a:buNone/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21569"/>
            <a:ext cx="3886200" cy="4351338"/>
          </a:xfrm>
        </p:spPr>
        <p:txBody>
          <a:bodyPr/>
          <a:lstStyle>
            <a:lvl1pPr marL="0" indent="0">
              <a:buNone/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9"/>
          <a:stretch/>
        </p:blipFill>
        <p:spPr>
          <a:xfrm>
            <a:off x="1116" y="6227035"/>
            <a:ext cx="9141768" cy="6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1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9"/>
          <a:stretch/>
        </p:blipFill>
        <p:spPr>
          <a:xfrm>
            <a:off x="1116" y="6227035"/>
            <a:ext cx="9141768" cy="630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63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ime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4182"/>
            <a:ext cx="9132849" cy="684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5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4182"/>
            <a:ext cx="9132849" cy="684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52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Health Surv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4182"/>
            <a:ext cx="9132849" cy="684963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0" indent="0">
              <a:buNone/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70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IP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" y="4182"/>
            <a:ext cx="9132849" cy="6849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026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27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4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7" r:id="rId2"/>
    <p:sldLayoutId id="2147483722" r:id="rId3"/>
    <p:sldLayoutId id="2147483725" r:id="rId4"/>
    <p:sldLayoutId id="2147483727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9" r:id="rId11"/>
    <p:sldLayoutId id="2147483735" r:id="rId12"/>
    <p:sldLayoutId id="2147483736" r:id="rId13"/>
    <p:sldLayoutId id="2147483740" r:id="rId14"/>
    <p:sldLayoutId id="2147483741" r:id="rId15"/>
    <p:sldLayoutId id="2147483742" r:id="rId16"/>
    <p:sldLayoutId id="2147483728" r:id="rId17"/>
    <p:sldLayoutId id="2147483738" r:id="rId18"/>
    <p:sldLayoutId id="214748372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Panel Conditioning Effects</a:t>
            </a:r>
            <a:br>
              <a:rPr lang="en-US" sz="3600" b="1" dirty="0"/>
            </a:br>
            <a:r>
              <a:rPr lang="en-US" sz="3600" b="1" dirty="0"/>
              <a:t>in the CPS (and Elsewhere)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Rob Warren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University of Minnesota</a:t>
            </a:r>
          </a:p>
          <a:p>
            <a:r>
              <a:rPr lang="en-US" dirty="0"/>
              <a:t>Andrew Halpern Manners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Indiana University</a:t>
            </a:r>
          </a:p>
        </p:txBody>
      </p:sp>
    </p:spTree>
    <p:extLst>
      <p:ext uri="{BB962C8B-B14F-4D97-AF65-F5344CB8AC3E}">
        <p14:creationId xmlns:p14="http://schemas.microsoft.com/office/powerpoint/2010/main" val="272876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4/Hawthorne%2C_Illinois_Works_of_the_Western_Electric_Company%2C_1925.jpg/480px-Hawthorne%2C_Illinois_Works_of_the_Western_Electric_Company%2C_1925.jpg">
            <a:extLst>
              <a:ext uri="{FF2B5EF4-FFF2-40B4-BE49-F238E27FC236}">
                <a16:creationId xmlns:a16="http://schemas.microsoft.com/office/drawing/2014/main" id="{CE2BBB8A-60EB-4A8E-A50D-5697ED4BB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52" y="2364582"/>
            <a:ext cx="5839096" cy="21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A33D29-C1C5-44D7-9A5B-3CEED781147E}"/>
              </a:ext>
            </a:extLst>
          </p:cNvPr>
          <p:cNvSpPr txBox="1"/>
          <p:nvPr/>
        </p:nvSpPr>
        <p:spPr>
          <a:xfrm>
            <a:off x="1600200" y="1143000"/>
            <a:ext cx="2715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Hawthorne Effect</a:t>
            </a:r>
          </a:p>
        </p:txBody>
      </p:sp>
    </p:spTree>
    <p:extLst>
      <p:ext uri="{BB962C8B-B14F-4D97-AF65-F5344CB8AC3E}">
        <p14:creationId xmlns:p14="http://schemas.microsoft.com/office/powerpoint/2010/main" val="175094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7D0AD-16D5-4E3A-9299-E85FA122D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038600"/>
            <a:ext cx="4471987" cy="2604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29C780-8E7B-46CF-81C0-26459BDC2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7924800" cy="2094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9CDB91-E959-418A-A35B-621188028EA8}"/>
              </a:ext>
            </a:extLst>
          </p:cNvPr>
          <p:cNvSpPr txBox="1"/>
          <p:nvPr/>
        </p:nvSpPr>
        <p:spPr>
          <a:xfrm>
            <a:off x="1600200" y="114300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Reactivity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AB359-69E3-4608-A6F1-8E7BA175CC33}"/>
              </a:ext>
            </a:extLst>
          </p:cNvPr>
          <p:cNvSpPr/>
          <p:nvPr/>
        </p:nvSpPr>
        <p:spPr>
          <a:xfrm>
            <a:off x="228600" y="1600200"/>
            <a:ext cx="2514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0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ush poll">
            <a:extLst>
              <a:ext uri="{FF2B5EF4-FFF2-40B4-BE49-F238E27FC236}">
                <a16:creationId xmlns:a16="http://schemas.microsoft.com/office/drawing/2014/main" id="{1CF3D7A8-EC0B-4A1D-BBC5-40E82B75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62113"/>
            <a:ext cx="428625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73454C-11AA-463F-A2C4-F2623A1C2DDA}"/>
              </a:ext>
            </a:extLst>
          </p:cNvPr>
          <p:cNvSpPr txBox="1"/>
          <p:nvPr/>
        </p:nvSpPr>
        <p:spPr>
          <a:xfrm>
            <a:off x="1600200" y="1143000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Push Polls</a:t>
            </a:r>
          </a:p>
        </p:txBody>
      </p:sp>
    </p:spTree>
    <p:extLst>
      <p:ext uri="{BB962C8B-B14F-4D97-AF65-F5344CB8AC3E}">
        <p14:creationId xmlns:p14="http://schemas.microsoft.com/office/powerpoint/2010/main" val="1609098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1F34A-5709-4307-A91B-ABEC91987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57400"/>
            <a:ext cx="3733800" cy="2030663"/>
          </a:xfrm>
          <a:prstGeom prst="rect">
            <a:avLst/>
          </a:prstGeom>
        </p:spPr>
      </p:pic>
      <p:pic>
        <p:nvPicPr>
          <p:cNvPr id="3074" name="Picture 2" descr="Image result for raising brand awareness through marketing surveys">
            <a:extLst>
              <a:ext uri="{FF2B5EF4-FFF2-40B4-BE49-F238E27FC236}">
                <a16:creationId xmlns:a16="http://schemas.microsoft.com/office/drawing/2014/main" id="{B2C41FB8-5061-42EF-A687-604DA773C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998891-38D2-4EF3-9E19-E06F34D637D3}"/>
              </a:ext>
            </a:extLst>
          </p:cNvPr>
          <p:cNvSpPr txBox="1"/>
          <p:nvPr/>
        </p:nvSpPr>
        <p:spPr>
          <a:xfrm>
            <a:off x="1600200" y="1143000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Marketing Surveys</a:t>
            </a:r>
          </a:p>
        </p:txBody>
      </p:sp>
    </p:spTree>
    <p:extLst>
      <p:ext uri="{BB962C8B-B14F-4D97-AF65-F5344CB8AC3E}">
        <p14:creationId xmlns:p14="http://schemas.microsoft.com/office/powerpoint/2010/main" val="99138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95599"/>
            <a:ext cx="7886700" cy="3281363"/>
          </a:xfrm>
        </p:spPr>
        <p:txBody>
          <a:bodyPr/>
          <a:lstStyle/>
          <a:p>
            <a:pPr algn="ctr"/>
            <a:r>
              <a:rPr lang="en-US" b="1" dirty="0"/>
              <a:t>Asking People Questions May </a:t>
            </a:r>
          </a:p>
          <a:p>
            <a:pPr algn="ctr"/>
            <a:r>
              <a:rPr lang="en-US" b="1" dirty="0"/>
              <a:t>Change the Object of Study</a:t>
            </a:r>
          </a:p>
          <a:p>
            <a:pPr algn="ctr"/>
            <a:r>
              <a:rPr lang="en-US" sz="2600" dirty="0"/>
              <a:t>(or at the quality of responses)</a:t>
            </a:r>
          </a:p>
        </p:txBody>
      </p:sp>
    </p:spTree>
    <p:extLst>
      <p:ext uri="{BB962C8B-B14F-4D97-AF65-F5344CB8AC3E}">
        <p14:creationId xmlns:p14="http://schemas.microsoft.com/office/powerpoint/2010/main" val="3515469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95599"/>
            <a:ext cx="7886700" cy="3281363"/>
          </a:xfrm>
        </p:spPr>
        <p:txBody>
          <a:bodyPr/>
          <a:lstStyle/>
          <a:p>
            <a:pPr algn="ctr"/>
            <a:r>
              <a:rPr lang="en-US" b="1" dirty="0"/>
              <a:t>But This Doesn’t Happen in</a:t>
            </a:r>
          </a:p>
          <a:p>
            <a:pPr algn="ctr"/>
            <a:r>
              <a:rPr lang="en-US" b="1" dirty="0"/>
              <a:t>the Kinds of Surveys We Care About</a:t>
            </a:r>
          </a:p>
        </p:txBody>
      </p:sp>
    </p:spTree>
    <p:extLst>
      <p:ext uri="{BB962C8B-B14F-4D97-AF65-F5344CB8AC3E}">
        <p14:creationId xmlns:p14="http://schemas.microsoft.com/office/powerpoint/2010/main" val="68251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95599"/>
            <a:ext cx="7886700" cy="3281363"/>
          </a:xfrm>
        </p:spPr>
        <p:txBody>
          <a:bodyPr/>
          <a:lstStyle/>
          <a:p>
            <a:pPr algn="ctr"/>
            <a:r>
              <a:rPr lang="en-US" b="1" dirty="0"/>
              <a:t>But This Doesn’t Happen in</a:t>
            </a:r>
          </a:p>
          <a:p>
            <a:pPr algn="ctr"/>
            <a:r>
              <a:rPr lang="en-US" b="1" dirty="0"/>
              <a:t>the Kinds of Surveys We Care About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Right ?!?</a:t>
            </a:r>
          </a:p>
        </p:txBody>
      </p:sp>
    </p:spTree>
    <p:extLst>
      <p:ext uri="{BB962C8B-B14F-4D97-AF65-F5344CB8AC3E}">
        <p14:creationId xmlns:p14="http://schemas.microsoft.com/office/powerpoint/2010/main" val="385887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8C553C-CA91-4FB4-8CA5-A6AF148F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5255"/>
            <a:ext cx="7924800" cy="38074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D48932-34CC-473F-880E-46E464411870}"/>
              </a:ext>
            </a:extLst>
          </p:cNvPr>
          <p:cNvSpPr txBox="1"/>
          <p:nvPr/>
        </p:nvSpPr>
        <p:spPr>
          <a:xfrm>
            <a:off x="707780" y="5715000"/>
            <a:ext cx="622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Bartels, Larry M. 1999. ‘‘Panel Effects in the American National Election Studies.’’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Political Analysis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8:1-20.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2209800"/>
            <a:ext cx="3733800" cy="533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59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7E69A-3A7B-460C-A980-AAF36053C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68989"/>
            <a:ext cx="7772400" cy="4120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B94336-A6C5-460D-A8C7-B74F4F55CA0E}"/>
              </a:ext>
            </a:extLst>
          </p:cNvPr>
          <p:cNvSpPr txBox="1"/>
          <p:nvPr/>
        </p:nvSpPr>
        <p:spPr>
          <a:xfrm>
            <a:off x="707780" y="5715000"/>
            <a:ext cx="6226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Halpern-Manners,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Adrew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John Robert Warren, and Florencia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Torche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2017. “Panel Conditioning in the General Social Survey.”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Sociological Methods &amp; Research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46: 103-124.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B5F74E-7647-4CBF-B7B7-47F1B0B6C3D2}"/>
              </a:ext>
            </a:extLst>
          </p:cNvPr>
          <p:cNvSpPr/>
          <p:nvPr/>
        </p:nvSpPr>
        <p:spPr>
          <a:xfrm>
            <a:off x="1905000" y="2590800"/>
            <a:ext cx="1524000" cy="533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7EA23F-967A-434B-8F7F-6E83E9014BF3}"/>
              </a:ext>
            </a:extLst>
          </p:cNvPr>
          <p:cNvSpPr/>
          <p:nvPr/>
        </p:nvSpPr>
        <p:spPr>
          <a:xfrm>
            <a:off x="685800" y="3124200"/>
            <a:ext cx="2590800" cy="5334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DAEE50-B18A-4426-804B-8DCA5CF1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800100" y="2350785"/>
            <a:ext cx="7543800" cy="2156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C7D70-9DCD-4D56-B238-1E3772B0F304}"/>
              </a:ext>
            </a:extLst>
          </p:cNvPr>
          <p:cNvSpPr txBox="1"/>
          <p:nvPr/>
        </p:nvSpPr>
        <p:spPr>
          <a:xfrm>
            <a:off x="707780" y="5715000"/>
            <a:ext cx="6226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Corder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Larry S. and Daniel G. Horvitz. 1989. "Panel Effects in the National Medical Care Utilization and Expenditure Survey." Pp. 304-318 in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Panel Surveys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edited by D.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Kasprzyk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G. J. Duncan, G.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Kalton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and M. P. Singh. New York: Wiley.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7200" y="2667000"/>
            <a:ext cx="3886200" cy="38100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3082354"/>
            <a:ext cx="5791200" cy="34664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1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8" y="1447800"/>
            <a:ext cx="4010025" cy="1604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19512"/>
            <a:ext cx="3271005" cy="822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4144" y="4264223"/>
            <a:ext cx="274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Public Opinion Quarterly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1940)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2743200"/>
            <a:ext cx="1823205" cy="308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76C03F-F054-4361-A1B1-DB0505BC9F73}"/>
              </a:ext>
            </a:extLst>
          </p:cNvPr>
          <p:cNvSpPr/>
          <p:nvPr/>
        </p:nvSpPr>
        <p:spPr>
          <a:xfrm>
            <a:off x="4876800" y="2743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68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DF4A40-A2E3-4694-A237-3ACE094CE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16508"/>
            <a:ext cx="8153400" cy="3824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D762FD-8AC4-47EF-A8EF-0FFA1323200E}"/>
              </a:ext>
            </a:extLst>
          </p:cNvPr>
          <p:cNvSpPr txBox="1"/>
          <p:nvPr/>
        </p:nvSpPr>
        <p:spPr>
          <a:xfrm>
            <a:off x="707780" y="5715000"/>
            <a:ext cx="622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Bailar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Barbara A. 1975. "Effects of Rotation Group Bias on Estimates from Panel Surveys."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Journal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ofthe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American Statistical Association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70:23-30.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5097908"/>
            <a:ext cx="1524000" cy="23609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82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95599"/>
            <a:ext cx="7886700" cy="3281363"/>
          </a:xfrm>
        </p:spPr>
        <p:txBody>
          <a:bodyPr/>
          <a:lstStyle/>
          <a:p>
            <a:pPr algn="ctr"/>
            <a:r>
              <a:rPr lang="en-US" b="1" dirty="0"/>
              <a:t>Why Does This Happen?</a:t>
            </a:r>
          </a:p>
        </p:txBody>
      </p:sp>
    </p:spTree>
    <p:extLst>
      <p:ext uri="{BB962C8B-B14F-4D97-AF65-F5344CB8AC3E}">
        <p14:creationId xmlns:p14="http://schemas.microsoft.com/office/powerpoint/2010/main" val="334079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E85C-DFED-46B7-A132-248373066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Measuring Non-Existent Attitudes</a:t>
            </a:r>
          </a:p>
          <a:p>
            <a:endParaRPr lang="en-US" b="1" dirty="0"/>
          </a:p>
          <a:p>
            <a:r>
              <a:rPr lang="en-US" dirty="0"/>
              <a:t>“Do you think NASA spends too much or too little money developing the technology to send people to Mars?”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u="sng" dirty="0"/>
              <a:t>Time 1</a:t>
            </a:r>
            <a:r>
              <a:rPr lang="en-US" dirty="0"/>
              <a:t>: “Too much!”</a:t>
            </a:r>
          </a:p>
          <a:p>
            <a:pPr marL="514350" indent="-514350">
              <a:buAutoNum type="arabicPeriod"/>
            </a:pPr>
            <a:r>
              <a:rPr lang="en-US" u="sng" dirty="0"/>
              <a:t>Interim</a:t>
            </a:r>
            <a:r>
              <a:rPr lang="en-US" dirty="0"/>
              <a:t>: Thought, attention to news, research</a:t>
            </a:r>
          </a:p>
          <a:p>
            <a:pPr marL="514350" indent="-514350">
              <a:buAutoNum type="arabicPeriod"/>
            </a:pPr>
            <a:r>
              <a:rPr lang="en-US" u="sng" dirty="0"/>
              <a:t>Time 2</a:t>
            </a:r>
            <a:r>
              <a:rPr lang="en-US" dirty="0"/>
              <a:t>: “About right.”</a:t>
            </a:r>
          </a:p>
        </p:txBody>
      </p:sp>
    </p:spTree>
    <p:extLst>
      <p:ext uri="{BB962C8B-B14F-4D97-AF65-F5344CB8AC3E}">
        <p14:creationId xmlns:p14="http://schemas.microsoft.com/office/powerpoint/2010/main" val="23734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E85C-DFED-46B7-A132-248373066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Generating Knowledge of or Interest in Behaviors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“Have You Enrolled in the National ‘Do Not Call’ Registry?”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u="sng" dirty="0"/>
              <a:t>Time 1</a:t>
            </a:r>
            <a:r>
              <a:rPr lang="en-US" dirty="0"/>
              <a:t>: “No”</a:t>
            </a:r>
          </a:p>
          <a:p>
            <a:pPr marL="514350" indent="-514350">
              <a:buAutoNum type="arabicPeriod"/>
            </a:pPr>
            <a:r>
              <a:rPr lang="en-US" u="sng" dirty="0"/>
              <a:t>Interim</a:t>
            </a:r>
            <a:r>
              <a:rPr lang="en-US" dirty="0"/>
              <a:t>: Thought, research</a:t>
            </a:r>
          </a:p>
          <a:p>
            <a:pPr marL="514350" indent="-514350">
              <a:buAutoNum type="arabicPeriod"/>
            </a:pPr>
            <a:r>
              <a:rPr lang="en-US" u="sng" dirty="0"/>
              <a:t>Time 2</a:t>
            </a:r>
            <a:r>
              <a:rPr lang="en-US" dirty="0"/>
              <a:t>: “Yes”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9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E85C-DFED-46B7-A132-248373066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Forcing People to Confront Socially Non-Normative Attitudes or Behaviors</a:t>
            </a:r>
          </a:p>
          <a:p>
            <a:endParaRPr lang="en-US" b="1" dirty="0"/>
          </a:p>
          <a:p>
            <a:r>
              <a:rPr lang="en-US" dirty="0"/>
              <a:t>“Do You Watch Pornographic Movies?”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u="sng" dirty="0"/>
              <a:t>Time 1</a:t>
            </a:r>
            <a:r>
              <a:rPr lang="en-US" dirty="0"/>
              <a:t>: “Yes”</a:t>
            </a:r>
          </a:p>
          <a:p>
            <a:pPr marL="514350" indent="-514350">
              <a:buAutoNum type="arabicPeriod"/>
            </a:pPr>
            <a:r>
              <a:rPr lang="en-US" u="sng" dirty="0"/>
              <a:t>Interim</a:t>
            </a:r>
            <a:r>
              <a:rPr lang="en-US" dirty="0"/>
              <a:t>: Feelings of shame</a:t>
            </a:r>
          </a:p>
          <a:p>
            <a:pPr marL="514350" indent="-514350">
              <a:buAutoNum type="arabicPeriod"/>
            </a:pPr>
            <a:r>
              <a:rPr lang="en-US" u="sng" dirty="0"/>
              <a:t>Time 2</a:t>
            </a:r>
            <a:r>
              <a:rPr lang="en-US" dirty="0"/>
              <a:t>: “No”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6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E85C-DFED-46B7-A132-248373066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Building Trust Relationships Over Time</a:t>
            </a:r>
          </a:p>
          <a:p>
            <a:endParaRPr lang="en-US" b="1" dirty="0"/>
          </a:p>
          <a:p>
            <a:r>
              <a:rPr lang="en-US" dirty="0"/>
              <a:t>“Do You Watch Pornographic Movies?”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u="sng" dirty="0"/>
              <a:t>Time 1</a:t>
            </a:r>
            <a:r>
              <a:rPr lang="en-US" dirty="0"/>
              <a:t>: “No … that would be wrong”</a:t>
            </a:r>
          </a:p>
          <a:p>
            <a:pPr marL="514350" indent="-514350">
              <a:buAutoNum type="arabicPeriod"/>
            </a:pPr>
            <a:r>
              <a:rPr lang="en-US" u="sng" dirty="0"/>
              <a:t>Interim</a:t>
            </a:r>
            <a:r>
              <a:rPr lang="en-US" dirty="0"/>
              <a:t>: Enhancement of trust</a:t>
            </a:r>
          </a:p>
          <a:p>
            <a:pPr marL="514350" indent="-514350">
              <a:buAutoNum type="arabicPeriod"/>
            </a:pPr>
            <a:r>
              <a:rPr lang="en-US" u="sng" dirty="0"/>
              <a:t>Time 2</a:t>
            </a:r>
            <a:r>
              <a:rPr lang="en-US" dirty="0"/>
              <a:t>: “OK … yes”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E85C-DFED-46B7-A132-248373066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Teaching People to Manipulate Surveys</a:t>
            </a:r>
            <a:endParaRPr lang="en-US" dirty="0"/>
          </a:p>
          <a:p>
            <a:endParaRPr lang="en-US" b="1" dirty="0"/>
          </a:p>
          <a:p>
            <a:r>
              <a:rPr lang="en-US" u="sng" dirty="0"/>
              <a:t>Time 1</a:t>
            </a:r>
            <a:r>
              <a:rPr lang="en-US" dirty="0"/>
              <a:t>:</a:t>
            </a:r>
          </a:p>
          <a:p>
            <a:r>
              <a:rPr lang="en-US" dirty="0"/>
              <a:t>Q: “Are you unemployed?”</a:t>
            </a:r>
          </a:p>
          <a:p>
            <a:r>
              <a:rPr lang="en-US" dirty="0"/>
              <a:t>A: “Yes”</a:t>
            </a:r>
          </a:p>
          <a:p>
            <a:r>
              <a:rPr lang="en-US" dirty="0"/>
              <a:t>Q: “Please answer the following 17 questions about your unemployment”</a:t>
            </a:r>
          </a:p>
        </p:txBody>
      </p:sp>
    </p:spTree>
    <p:extLst>
      <p:ext uri="{BB962C8B-B14F-4D97-AF65-F5344CB8AC3E}">
        <p14:creationId xmlns:p14="http://schemas.microsoft.com/office/powerpoint/2010/main" val="39278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E85C-DFED-46B7-A132-248373066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Teaching People to Manipulate Surveys</a:t>
            </a:r>
            <a:endParaRPr lang="en-US" dirty="0"/>
          </a:p>
          <a:p>
            <a:endParaRPr lang="en-US" b="1" dirty="0"/>
          </a:p>
          <a:p>
            <a:r>
              <a:rPr lang="en-US" u="sng" dirty="0"/>
              <a:t>Time 2</a:t>
            </a:r>
            <a:r>
              <a:rPr lang="en-US" dirty="0"/>
              <a:t>:</a:t>
            </a:r>
          </a:p>
          <a:p>
            <a:r>
              <a:rPr lang="en-US" dirty="0"/>
              <a:t>Q: “Are you unemployed?”</a:t>
            </a:r>
          </a:p>
          <a:p>
            <a:r>
              <a:rPr lang="en-US" dirty="0"/>
              <a:t>A: “No”</a:t>
            </a:r>
          </a:p>
        </p:txBody>
      </p:sp>
    </p:spTree>
    <p:extLst>
      <p:ext uri="{BB962C8B-B14F-4D97-AF65-F5344CB8AC3E}">
        <p14:creationId xmlns:p14="http://schemas.microsoft.com/office/powerpoint/2010/main" val="26579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E85C-DFED-46B7-A132-248373066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Teaching People to Be Better Respondents</a:t>
            </a:r>
          </a:p>
          <a:p>
            <a:endParaRPr lang="en-US" b="1" dirty="0"/>
          </a:p>
          <a:p>
            <a:r>
              <a:rPr lang="en-US" dirty="0"/>
              <a:t>“What is Your Home Worth?”</a:t>
            </a:r>
          </a:p>
          <a:p>
            <a:endParaRPr lang="en-US" dirty="0"/>
          </a:p>
          <a:p>
            <a:r>
              <a:rPr lang="en-US" u="sng" dirty="0"/>
              <a:t>Time 1</a:t>
            </a:r>
            <a:r>
              <a:rPr lang="en-US" dirty="0"/>
              <a:t>: “I don’t know.  Maybe $250,000?”</a:t>
            </a:r>
          </a:p>
          <a:p>
            <a:r>
              <a:rPr lang="en-US" u="sng" dirty="0"/>
              <a:t>Interim</a:t>
            </a:r>
            <a:r>
              <a:rPr lang="en-US" dirty="0"/>
              <a:t>: Research</a:t>
            </a:r>
          </a:p>
          <a:p>
            <a:r>
              <a:rPr lang="en-US" u="sng" dirty="0"/>
              <a:t>Time 2</a:t>
            </a:r>
            <a:r>
              <a:rPr lang="en-US" dirty="0"/>
              <a:t>: “$221,500.”</a:t>
            </a:r>
          </a:p>
        </p:txBody>
      </p:sp>
    </p:spTree>
    <p:extLst>
      <p:ext uri="{BB962C8B-B14F-4D97-AF65-F5344CB8AC3E}">
        <p14:creationId xmlns:p14="http://schemas.microsoft.com/office/powerpoint/2010/main" val="32766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E85C-DFED-46B7-A132-248373066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Role of Time </a:t>
            </a:r>
          </a:p>
        </p:txBody>
      </p:sp>
    </p:spTree>
    <p:extLst>
      <p:ext uri="{BB962C8B-B14F-4D97-AF65-F5344CB8AC3E}">
        <p14:creationId xmlns:p14="http://schemas.microsoft.com/office/powerpoint/2010/main" val="180133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95599"/>
            <a:ext cx="7886700" cy="3281363"/>
          </a:xfrm>
        </p:spPr>
        <p:txBody>
          <a:bodyPr/>
          <a:lstStyle/>
          <a:p>
            <a:pPr algn="ctr"/>
            <a:r>
              <a:rPr lang="en-US" b="1" dirty="0"/>
              <a:t>Anecdotes? Parlor Tricks?</a:t>
            </a:r>
          </a:p>
        </p:txBody>
      </p:sp>
    </p:spTree>
    <p:extLst>
      <p:ext uri="{BB962C8B-B14F-4D97-AF65-F5344CB8AC3E}">
        <p14:creationId xmlns:p14="http://schemas.microsoft.com/office/powerpoint/2010/main" val="4092550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E85C-DFED-46B7-A132-248373066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Role of Time</a:t>
            </a:r>
            <a:endParaRPr lang="en-US" dirty="0"/>
          </a:p>
          <a:p>
            <a:endParaRPr lang="en-US" b="1" dirty="0"/>
          </a:p>
          <a:p>
            <a:r>
              <a:rPr lang="en-US" dirty="0"/>
              <a:t>Panel conditioning effects may be especially pronounced when survey waves are closer together in time.</a:t>
            </a:r>
          </a:p>
        </p:txBody>
      </p:sp>
    </p:spTree>
    <p:extLst>
      <p:ext uri="{BB962C8B-B14F-4D97-AF65-F5344CB8AC3E}">
        <p14:creationId xmlns:p14="http://schemas.microsoft.com/office/powerpoint/2010/main" val="2116737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95599"/>
            <a:ext cx="7886700" cy="3281363"/>
          </a:xfrm>
        </p:spPr>
        <p:txBody>
          <a:bodyPr/>
          <a:lstStyle/>
          <a:p>
            <a:pPr algn="ctr"/>
            <a:r>
              <a:rPr lang="en-US" b="1" dirty="0"/>
              <a:t>Methods for Assessing </a:t>
            </a:r>
          </a:p>
          <a:p>
            <a:pPr algn="ctr"/>
            <a:r>
              <a:rPr lang="en-US" b="1" dirty="0"/>
              <a:t>Panel Conditioning Bias</a:t>
            </a:r>
          </a:p>
        </p:txBody>
      </p:sp>
    </p:spTree>
    <p:extLst>
      <p:ext uri="{BB962C8B-B14F-4D97-AF65-F5344CB8AC3E}">
        <p14:creationId xmlns:p14="http://schemas.microsoft.com/office/powerpoint/2010/main" val="1341493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A,1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73448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1641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5059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462A4-34DF-43A8-8723-341DA3576BCB}"/>
              </a:ext>
            </a:extLst>
          </p:cNvPr>
          <p:cNvSpPr txBox="1"/>
          <p:nvPr/>
        </p:nvSpPr>
        <p:spPr>
          <a:xfrm>
            <a:off x="152400" y="5222557"/>
            <a:ext cx="3510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Panel Conditioning </a:t>
            </a:r>
            <a:r>
              <a:rPr lang="en-US" sz="2600" dirty="0"/>
              <a:t>=</a:t>
            </a:r>
            <a:endParaRPr lang="en-US" sz="2600" baseline="-25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A,2</a:t>
            </a:r>
          </a:p>
        </p:txBody>
      </p:sp>
    </p:spTree>
    <p:extLst>
      <p:ext uri="{BB962C8B-B14F-4D97-AF65-F5344CB8AC3E}">
        <p14:creationId xmlns:p14="http://schemas.microsoft.com/office/powerpoint/2010/main" val="1272126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103377-ED49-478C-BA52-009534BD901B}"/>
              </a:ext>
            </a:extLst>
          </p:cNvPr>
          <p:cNvSpPr/>
          <p:nvPr/>
        </p:nvSpPr>
        <p:spPr>
          <a:xfrm>
            <a:off x="2590800" y="2133600"/>
            <a:ext cx="4038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A,1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73448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1641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5059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462A4-34DF-43A8-8723-341DA3576BCB}"/>
              </a:ext>
            </a:extLst>
          </p:cNvPr>
          <p:cNvSpPr txBox="1"/>
          <p:nvPr/>
        </p:nvSpPr>
        <p:spPr>
          <a:xfrm>
            <a:off x="152400" y="5222557"/>
            <a:ext cx="50882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Panel Conditioning </a:t>
            </a:r>
            <a:r>
              <a:rPr lang="en-US" sz="2600" dirty="0"/>
              <a:t>= X</a:t>
            </a:r>
            <a:r>
              <a:rPr lang="en-US" sz="2600" baseline="-25000" dirty="0"/>
              <a:t>A,2</a:t>
            </a:r>
            <a:r>
              <a:rPr lang="en-US" sz="2600" dirty="0"/>
              <a:t> – X</a:t>
            </a:r>
            <a:r>
              <a:rPr lang="en-US" sz="2600" baseline="-25000" dirty="0"/>
              <a:t>A,1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A,2</a:t>
            </a:r>
          </a:p>
        </p:txBody>
      </p:sp>
    </p:spTree>
    <p:extLst>
      <p:ext uri="{BB962C8B-B14F-4D97-AF65-F5344CB8AC3E}">
        <p14:creationId xmlns:p14="http://schemas.microsoft.com/office/powerpoint/2010/main" val="609050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103377-ED49-478C-BA52-009534BD901B}"/>
              </a:ext>
            </a:extLst>
          </p:cNvPr>
          <p:cNvSpPr/>
          <p:nvPr/>
        </p:nvSpPr>
        <p:spPr>
          <a:xfrm>
            <a:off x="2590800" y="2133600"/>
            <a:ext cx="4038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A,1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73448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1641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5059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462A4-34DF-43A8-8723-341DA3576BCB}"/>
              </a:ext>
            </a:extLst>
          </p:cNvPr>
          <p:cNvSpPr txBox="1"/>
          <p:nvPr/>
        </p:nvSpPr>
        <p:spPr>
          <a:xfrm>
            <a:off x="152400" y="5222557"/>
            <a:ext cx="50882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Panel Conditioning </a:t>
            </a:r>
            <a:r>
              <a:rPr lang="en-US" sz="2600" dirty="0"/>
              <a:t>= X</a:t>
            </a:r>
            <a:r>
              <a:rPr lang="en-US" sz="2600" baseline="-25000" dirty="0"/>
              <a:t>A,2</a:t>
            </a:r>
            <a:r>
              <a:rPr lang="en-US" sz="2600" dirty="0"/>
              <a:t> – X</a:t>
            </a:r>
            <a:r>
              <a:rPr lang="en-US" sz="2600" baseline="-25000" dirty="0"/>
              <a:t>A,1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A,2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1352F-6A84-4C98-908C-E053674E56D8}"/>
              </a:ext>
            </a:extLst>
          </p:cNvPr>
          <p:cNvSpPr txBox="1"/>
          <p:nvPr/>
        </p:nvSpPr>
        <p:spPr>
          <a:xfrm>
            <a:off x="304801" y="533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Conflates </a:t>
            </a:r>
            <a:r>
              <a:rPr lang="en-US" sz="2400" u="sng" dirty="0">
                <a:solidFill>
                  <a:srgbClr val="FF0000"/>
                </a:solidFill>
              </a:rPr>
              <a:t>panel conditioning </a:t>
            </a:r>
            <a:r>
              <a:rPr lang="en-US" sz="2400" dirty="0">
                <a:solidFill>
                  <a:srgbClr val="FF0000"/>
                </a:solidFill>
              </a:rPr>
              <a:t>with </a:t>
            </a:r>
            <a:r>
              <a:rPr lang="en-US" sz="2400" u="sng" dirty="0">
                <a:solidFill>
                  <a:srgbClr val="FF0000"/>
                </a:solidFill>
              </a:rPr>
              <a:t>actual change</a:t>
            </a:r>
            <a:r>
              <a:rPr lang="en-US" sz="2400" dirty="0">
                <a:solidFill>
                  <a:srgbClr val="FF0000"/>
                </a:solidFill>
              </a:rPr>
              <a:t> and with </a:t>
            </a:r>
            <a:r>
              <a:rPr lang="en-US" sz="2400" u="sng" dirty="0">
                <a:solidFill>
                  <a:srgbClr val="FF0000"/>
                </a:solidFill>
              </a:rPr>
              <a:t>panel attrition</a:t>
            </a:r>
          </a:p>
        </p:txBody>
      </p:sp>
    </p:spTree>
    <p:extLst>
      <p:ext uri="{BB962C8B-B14F-4D97-AF65-F5344CB8AC3E}">
        <p14:creationId xmlns:p14="http://schemas.microsoft.com/office/powerpoint/2010/main" val="2676931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A,1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73448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1641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5059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462A4-34DF-43A8-8723-341DA3576BCB}"/>
              </a:ext>
            </a:extLst>
          </p:cNvPr>
          <p:cNvSpPr txBox="1"/>
          <p:nvPr/>
        </p:nvSpPr>
        <p:spPr>
          <a:xfrm>
            <a:off x="152400" y="5222557"/>
            <a:ext cx="3510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Panel Conditioning </a:t>
            </a:r>
            <a:r>
              <a:rPr lang="en-US" sz="2600" dirty="0"/>
              <a:t>=</a:t>
            </a:r>
            <a:endParaRPr lang="en-US" sz="2600" baseline="-25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A,2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E5145-8BDF-46C7-9793-1A60C01F517A}"/>
              </a:ext>
            </a:extLst>
          </p:cNvPr>
          <p:cNvSpPr txBox="1"/>
          <p:nvPr/>
        </p:nvSpPr>
        <p:spPr>
          <a:xfrm>
            <a:off x="152400" y="405472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96C6B6-E1F3-46A7-8344-8DBB6120EFC8}"/>
              </a:ext>
            </a:extLst>
          </p:cNvPr>
          <p:cNvSpPr/>
          <p:nvPr/>
        </p:nvSpPr>
        <p:spPr>
          <a:xfrm>
            <a:off x="52828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B,2</a:t>
            </a:r>
          </a:p>
        </p:txBody>
      </p:sp>
    </p:spTree>
    <p:extLst>
      <p:ext uri="{BB962C8B-B14F-4D97-AF65-F5344CB8AC3E}">
        <p14:creationId xmlns:p14="http://schemas.microsoft.com/office/powerpoint/2010/main" val="1030589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A5ACFC-0C35-4E85-BF4A-E45FD74E97CD}"/>
              </a:ext>
            </a:extLst>
          </p:cNvPr>
          <p:cNvSpPr/>
          <p:nvPr/>
        </p:nvSpPr>
        <p:spPr>
          <a:xfrm>
            <a:off x="4953000" y="2133600"/>
            <a:ext cx="16764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A,1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73448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1641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5059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462A4-34DF-43A8-8723-341DA3576BCB}"/>
              </a:ext>
            </a:extLst>
          </p:cNvPr>
          <p:cNvSpPr txBox="1"/>
          <p:nvPr/>
        </p:nvSpPr>
        <p:spPr>
          <a:xfrm>
            <a:off x="152400" y="5222557"/>
            <a:ext cx="50882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Panel Conditioning </a:t>
            </a:r>
            <a:r>
              <a:rPr lang="en-US" sz="2600" dirty="0"/>
              <a:t>= X</a:t>
            </a:r>
            <a:r>
              <a:rPr lang="en-US" sz="2600" baseline="-25000" dirty="0"/>
              <a:t>A,2</a:t>
            </a:r>
            <a:r>
              <a:rPr lang="en-US" sz="2600" dirty="0"/>
              <a:t> – X</a:t>
            </a:r>
            <a:r>
              <a:rPr lang="en-US" sz="2600" baseline="-25000" dirty="0"/>
              <a:t>B,2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A,2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E5145-8BDF-46C7-9793-1A60C01F517A}"/>
              </a:ext>
            </a:extLst>
          </p:cNvPr>
          <p:cNvSpPr txBox="1"/>
          <p:nvPr/>
        </p:nvSpPr>
        <p:spPr>
          <a:xfrm>
            <a:off x="152400" y="405472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96C6B6-E1F3-46A7-8344-8DBB6120EFC8}"/>
              </a:ext>
            </a:extLst>
          </p:cNvPr>
          <p:cNvSpPr/>
          <p:nvPr/>
        </p:nvSpPr>
        <p:spPr>
          <a:xfrm>
            <a:off x="52828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B,2</a:t>
            </a:r>
          </a:p>
        </p:txBody>
      </p:sp>
    </p:spTree>
    <p:extLst>
      <p:ext uri="{BB962C8B-B14F-4D97-AF65-F5344CB8AC3E}">
        <p14:creationId xmlns:p14="http://schemas.microsoft.com/office/powerpoint/2010/main" val="3954742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A5ACFC-0C35-4E85-BF4A-E45FD74E97CD}"/>
              </a:ext>
            </a:extLst>
          </p:cNvPr>
          <p:cNvSpPr/>
          <p:nvPr/>
        </p:nvSpPr>
        <p:spPr>
          <a:xfrm>
            <a:off x="4953000" y="2133600"/>
            <a:ext cx="16764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A,1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73448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1641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5059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462A4-34DF-43A8-8723-341DA3576BCB}"/>
              </a:ext>
            </a:extLst>
          </p:cNvPr>
          <p:cNvSpPr txBox="1"/>
          <p:nvPr/>
        </p:nvSpPr>
        <p:spPr>
          <a:xfrm>
            <a:off x="152400" y="5222557"/>
            <a:ext cx="508825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Panel Conditioning </a:t>
            </a:r>
            <a:r>
              <a:rPr lang="en-US" sz="2600" dirty="0"/>
              <a:t>= X</a:t>
            </a:r>
            <a:r>
              <a:rPr lang="en-US" sz="2600" baseline="-25000" dirty="0"/>
              <a:t>A,2</a:t>
            </a:r>
            <a:r>
              <a:rPr lang="en-US" sz="2600" dirty="0"/>
              <a:t> – X</a:t>
            </a:r>
            <a:r>
              <a:rPr lang="en-US" sz="2600" baseline="-25000" dirty="0"/>
              <a:t>B,2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A,2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E5145-8BDF-46C7-9793-1A60C01F517A}"/>
              </a:ext>
            </a:extLst>
          </p:cNvPr>
          <p:cNvSpPr txBox="1"/>
          <p:nvPr/>
        </p:nvSpPr>
        <p:spPr>
          <a:xfrm>
            <a:off x="152400" y="405472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96C6B6-E1F3-46A7-8344-8DBB6120EFC8}"/>
              </a:ext>
            </a:extLst>
          </p:cNvPr>
          <p:cNvSpPr/>
          <p:nvPr/>
        </p:nvSpPr>
        <p:spPr>
          <a:xfrm>
            <a:off x="52828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B,2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17C50-8B7F-460A-97D4-74F1C1B1812D}"/>
              </a:ext>
            </a:extLst>
          </p:cNvPr>
          <p:cNvSpPr txBox="1"/>
          <p:nvPr/>
        </p:nvSpPr>
        <p:spPr>
          <a:xfrm>
            <a:off x="304801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Conflates </a:t>
            </a:r>
            <a:r>
              <a:rPr lang="en-US" sz="2400" u="sng" dirty="0">
                <a:solidFill>
                  <a:srgbClr val="FF0000"/>
                </a:solidFill>
              </a:rPr>
              <a:t>panel conditioning </a:t>
            </a:r>
            <a:r>
              <a:rPr lang="en-US" sz="2400" dirty="0">
                <a:solidFill>
                  <a:srgbClr val="FF0000"/>
                </a:solidFill>
              </a:rPr>
              <a:t>with </a:t>
            </a:r>
            <a:r>
              <a:rPr lang="en-US" sz="2400" u="sng" dirty="0">
                <a:solidFill>
                  <a:srgbClr val="FF0000"/>
                </a:solidFill>
              </a:rPr>
              <a:t>panel attrition</a:t>
            </a:r>
          </a:p>
        </p:txBody>
      </p:sp>
    </p:spTree>
    <p:extLst>
      <p:ext uri="{BB962C8B-B14F-4D97-AF65-F5344CB8AC3E}">
        <p14:creationId xmlns:p14="http://schemas.microsoft.com/office/powerpoint/2010/main" val="3649992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73448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1641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481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462A4-34DF-43A8-8723-341DA3576BCB}"/>
              </a:ext>
            </a:extLst>
          </p:cNvPr>
          <p:cNvSpPr txBox="1"/>
          <p:nvPr/>
        </p:nvSpPr>
        <p:spPr>
          <a:xfrm>
            <a:off x="152400" y="5222557"/>
            <a:ext cx="3510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Panel Conditioning </a:t>
            </a:r>
            <a:r>
              <a:rPr lang="en-US" sz="2600" dirty="0"/>
              <a:t>=</a:t>
            </a:r>
            <a:endParaRPr lang="en-US" sz="2600" baseline="-25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E5145-8BDF-46C7-9793-1A60C01F517A}"/>
              </a:ext>
            </a:extLst>
          </p:cNvPr>
          <p:cNvSpPr txBox="1"/>
          <p:nvPr/>
        </p:nvSpPr>
        <p:spPr>
          <a:xfrm>
            <a:off x="152400" y="405472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96C6B6-E1F3-46A7-8344-8DBB6120EFC8}"/>
              </a:ext>
            </a:extLst>
          </p:cNvPr>
          <p:cNvSpPr/>
          <p:nvPr/>
        </p:nvSpPr>
        <p:spPr>
          <a:xfrm>
            <a:off x="52828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E83CA9-A95E-40D1-9031-CFE65B3648B6}"/>
              </a:ext>
            </a:extLst>
          </p:cNvPr>
          <p:cNvSpPr/>
          <p:nvPr/>
        </p:nvSpPr>
        <p:spPr>
          <a:xfrm>
            <a:off x="285314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C,1</a:t>
            </a:r>
          </a:p>
        </p:txBody>
      </p:sp>
    </p:spTree>
    <p:extLst>
      <p:ext uri="{BB962C8B-B14F-4D97-AF65-F5344CB8AC3E}">
        <p14:creationId xmlns:p14="http://schemas.microsoft.com/office/powerpoint/2010/main" val="659886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EFC3FD-AC9B-4623-AFCE-4AC2F40225EB}"/>
              </a:ext>
            </a:extLst>
          </p:cNvPr>
          <p:cNvSpPr/>
          <p:nvPr/>
        </p:nvSpPr>
        <p:spPr>
          <a:xfrm>
            <a:off x="4953000" y="2133600"/>
            <a:ext cx="16764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73448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1641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481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462A4-34DF-43A8-8723-341DA3576BCB}"/>
              </a:ext>
            </a:extLst>
          </p:cNvPr>
          <p:cNvSpPr txBox="1"/>
          <p:nvPr/>
        </p:nvSpPr>
        <p:spPr>
          <a:xfrm>
            <a:off x="152400" y="5222557"/>
            <a:ext cx="51834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Panel Conditioning </a:t>
            </a:r>
            <a:r>
              <a:rPr lang="en-US" sz="2600" dirty="0"/>
              <a:t>= X</a:t>
            </a:r>
            <a:r>
              <a:rPr lang="en-US" sz="2600" baseline="-25000" dirty="0"/>
              <a:t>T,2</a:t>
            </a:r>
            <a:r>
              <a:rPr lang="en-US" sz="2600" dirty="0"/>
              <a:t> – X</a:t>
            </a:r>
            <a:r>
              <a:rPr lang="en-US" sz="2600" baseline="-25000" dirty="0"/>
              <a:t>C,2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E5145-8BDF-46C7-9793-1A60C01F517A}"/>
              </a:ext>
            </a:extLst>
          </p:cNvPr>
          <p:cNvSpPr txBox="1"/>
          <p:nvPr/>
        </p:nvSpPr>
        <p:spPr>
          <a:xfrm>
            <a:off x="152400" y="405472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96C6B6-E1F3-46A7-8344-8DBB6120EFC8}"/>
              </a:ext>
            </a:extLst>
          </p:cNvPr>
          <p:cNvSpPr/>
          <p:nvPr/>
        </p:nvSpPr>
        <p:spPr>
          <a:xfrm>
            <a:off x="52828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E83CA9-A95E-40D1-9031-CFE65B3648B6}"/>
              </a:ext>
            </a:extLst>
          </p:cNvPr>
          <p:cNvSpPr/>
          <p:nvPr/>
        </p:nvSpPr>
        <p:spPr>
          <a:xfrm>
            <a:off x="285314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C,1</a:t>
            </a:r>
          </a:p>
        </p:txBody>
      </p:sp>
    </p:spTree>
    <p:extLst>
      <p:ext uri="{BB962C8B-B14F-4D97-AF65-F5344CB8AC3E}">
        <p14:creationId xmlns:p14="http://schemas.microsoft.com/office/powerpoint/2010/main" val="125645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985963"/>
            <a:ext cx="7658100" cy="288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781" y="571500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Spangenberg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E. R. and C.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Obermiller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1996. ‘‘To Cheat or Not to Cheat: Reducing Cheating by Requesting Self-Prophecy.’’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Marketing Education Review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6:95-103.</a:t>
            </a:r>
          </a:p>
        </p:txBody>
      </p:sp>
    </p:spTree>
    <p:extLst>
      <p:ext uri="{BB962C8B-B14F-4D97-AF65-F5344CB8AC3E}">
        <p14:creationId xmlns:p14="http://schemas.microsoft.com/office/powerpoint/2010/main" val="827637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EFC3FD-AC9B-4623-AFCE-4AC2F40225EB}"/>
              </a:ext>
            </a:extLst>
          </p:cNvPr>
          <p:cNvSpPr/>
          <p:nvPr/>
        </p:nvSpPr>
        <p:spPr>
          <a:xfrm>
            <a:off x="4953000" y="2133600"/>
            <a:ext cx="16764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73448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1641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481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462A4-34DF-43A8-8723-341DA3576BCB}"/>
              </a:ext>
            </a:extLst>
          </p:cNvPr>
          <p:cNvSpPr txBox="1"/>
          <p:nvPr/>
        </p:nvSpPr>
        <p:spPr>
          <a:xfrm>
            <a:off x="152400" y="5222557"/>
            <a:ext cx="51834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Panel Conditioning </a:t>
            </a:r>
            <a:r>
              <a:rPr lang="en-US" sz="2600" dirty="0"/>
              <a:t>= X</a:t>
            </a:r>
            <a:r>
              <a:rPr lang="en-US" sz="2600" baseline="-25000" dirty="0"/>
              <a:t>T,2</a:t>
            </a:r>
            <a:r>
              <a:rPr lang="en-US" sz="2600" dirty="0"/>
              <a:t> – X</a:t>
            </a:r>
            <a:r>
              <a:rPr lang="en-US" sz="2600" baseline="-25000" dirty="0"/>
              <a:t>C,2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E5145-8BDF-46C7-9793-1A60C01F517A}"/>
              </a:ext>
            </a:extLst>
          </p:cNvPr>
          <p:cNvSpPr txBox="1"/>
          <p:nvPr/>
        </p:nvSpPr>
        <p:spPr>
          <a:xfrm>
            <a:off x="152400" y="405472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96C6B6-E1F3-46A7-8344-8DBB6120EFC8}"/>
              </a:ext>
            </a:extLst>
          </p:cNvPr>
          <p:cNvSpPr/>
          <p:nvPr/>
        </p:nvSpPr>
        <p:spPr>
          <a:xfrm>
            <a:off x="52828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E83CA9-A95E-40D1-9031-CFE65B3648B6}"/>
              </a:ext>
            </a:extLst>
          </p:cNvPr>
          <p:cNvSpPr/>
          <p:nvPr/>
        </p:nvSpPr>
        <p:spPr>
          <a:xfrm>
            <a:off x="285314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F098F-E037-4DB6-A4BA-BC21E7BCA135}"/>
              </a:ext>
            </a:extLst>
          </p:cNvPr>
          <p:cNvSpPr txBox="1"/>
          <p:nvPr/>
        </p:nvSpPr>
        <p:spPr>
          <a:xfrm>
            <a:off x="304801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OK if treatment is unrelated to risk of attrition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08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EAF06-93ED-43D1-A21C-EF01E23DC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Experimental Designs</a:t>
            </a:r>
          </a:p>
          <a:p>
            <a:endParaRPr lang="en-US" dirty="0"/>
          </a:p>
          <a:p>
            <a:r>
              <a:rPr lang="en-US" dirty="0"/>
              <a:t>Mainstay of research in marketing, political science, cognitive psychology, internet panels</a:t>
            </a:r>
          </a:p>
          <a:p>
            <a:endParaRPr lang="en-US" dirty="0"/>
          </a:p>
          <a:p>
            <a:r>
              <a:rPr lang="en-US" dirty="0"/>
              <a:t>Costly for larger longitudinal surveys to implement</a:t>
            </a:r>
          </a:p>
        </p:txBody>
      </p:sp>
    </p:spTree>
    <p:extLst>
      <p:ext uri="{BB962C8B-B14F-4D97-AF65-F5344CB8AC3E}">
        <p14:creationId xmlns:p14="http://schemas.microsoft.com/office/powerpoint/2010/main" val="20599954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0309C4-B7F8-4EA0-B41C-BE9CB1EBA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053579"/>
            <a:ext cx="8458200" cy="2750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07F4C-3C7B-40F0-A994-0FB731DDD720}"/>
              </a:ext>
            </a:extLst>
          </p:cNvPr>
          <p:cNvSpPr txBox="1"/>
          <p:nvPr/>
        </p:nvSpPr>
        <p:spPr>
          <a:xfrm>
            <a:off x="707780" y="5715000"/>
            <a:ext cx="6226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Torche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Florencia, John Robert Warren, and Andrew Halpern-Manners. 2012. ‘‘Panel Conditioning in a Longitudinal Study of Chilean Adolescents’ Substance Use: Evidence from an Experiment.’’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Social Forces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90:891-918.</a:t>
            </a:r>
          </a:p>
        </p:txBody>
      </p:sp>
    </p:spTree>
    <p:extLst>
      <p:ext uri="{BB962C8B-B14F-4D97-AF65-F5344CB8AC3E}">
        <p14:creationId xmlns:p14="http://schemas.microsoft.com/office/powerpoint/2010/main" val="1701984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73448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1641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481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462A4-34DF-43A8-8723-341DA3576BCB}"/>
              </a:ext>
            </a:extLst>
          </p:cNvPr>
          <p:cNvSpPr txBox="1"/>
          <p:nvPr/>
        </p:nvSpPr>
        <p:spPr>
          <a:xfrm>
            <a:off x="152400" y="5222557"/>
            <a:ext cx="35108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Panel Conditioning </a:t>
            </a:r>
            <a:r>
              <a:rPr lang="en-US" sz="2600" dirty="0"/>
              <a:t>=</a:t>
            </a:r>
            <a:endParaRPr lang="en-US" sz="2600" baseline="-25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E5145-8BDF-46C7-9793-1A60C01F517A}"/>
              </a:ext>
            </a:extLst>
          </p:cNvPr>
          <p:cNvSpPr txBox="1"/>
          <p:nvPr/>
        </p:nvSpPr>
        <p:spPr>
          <a:xfrm>
            <a:off x="152400" y="405472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96C6B6-E1F3-46A7-8344-8DBB6120EFC8}"/>
              </a:ext>
            </a:extLst>
          </p:cNvPr>
          <p:cNvSpPr/>
          <p:nvPr/>
        </p:nvSpPr>
        <p:spPr>
          <a:xfrm>
            <a:off x="52828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0B28A-E80C-47FE-9BFA-18512876F9A4}"/>
              </a:ext>
            </a:extLst>
          </p:cNvPr>
          <p:cNvSpPr txBox="1"/>
          <p:nvPr/>
        </p:nvSpPr>
        <p:spPr>
          <a:xfrm>
            <a:off x="76025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735D6-C43B-4B06-876E-0E838449692A}"/>
              </a:ext>
            </a:extLst>
          </p:cNvPr>
          <p:cNvSpPr/>
          <p:nvPr/>
        </p:nvSpPr>
        <p:spPr>
          <a:xfrm>
            <a:off x="77212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C,3</a:t>
            </a:r>
          </a:p>
        </p:txBody>
      </p:sp>
    </p:spTree>
    <p:extLst>
      <p:ext uri="{BB962C8B-B14F-4D97-AF65-F5344CB8AC3E}">
        <p14:creationId xmlns:p14="http://schemas.microsoft.com/office/powerpoint/2010/main" val="583961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1B19A8-E69B-4931-952D-479E7823CB40}"/>
              </a:ext>
            </a:extLst>
          </p:cNvPr>
          <p:cNvSpPr/>
          <p:nvPr/>
        </p:nvSpPr>
        <p:spPr>
          <a:xfrm>
            <a:off x="4953000" y="2133600"/>
            <a:ext cx="16764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73448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1641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481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462A4-34DF-43A8-8723-341DA3576BCB}"/>
              </a:ext>
            </a:extLst>
          </p:cNvPr>
          <p:cNvSpPr txBox="1"/>
          <p:nvPr/>
        </p:nvSpPr>
        <p:spPr>
          <a:xfrm>
            <a:off x="152400" y="5222557"/>
            <a:ext cx="51834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Panel Conditioning </a:t>
            </a:r>
            <a:r>
              <a:rPr lang="en-US" sz="2600" dirty="0"/>
              <a:t>= X</a:t>
            </a:r>
            <a:r>
              <a:rPr lang="en-US" sz="2600" baseline="-25000" dirty="0"/>
              <a:t>T,2</a:t>
            </a:r>
            <a:r>
              <a:rPr lang="en-US" sz="2600" dirty="0"/>
              <a:t> – X</a:t>
            </a:r>
            <a:r>
              <a:rPr lang="en-US" sz="2600" baseline="-25000" dirty="0"/>
              <a:t>C,2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E5145-8BDF-46C7-9793-1A60C01F517A}"/>
              </a:ext>
            </a:extLst>
          </p:cNvPr>
          <p:cNvSpPr txBox="1"/>
          <p:nvPr/>
        </p:nvSpPr>
        <p:spPr>
          <a:xfrm>
            <a:off x="152400" y="405472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96C6B6-E1F3-46A7-8344-8DBB6120EFC8}"/>
              </a:ext>
            </a:extLst>
          </p:cNvPr>
          <p:cNvSpPr/>
          <p:nvPr/>
        </p:nvSpPr>
        <p:spPr>
          <a:xfrm>
            <a:off x="52828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0B28A-E80C-47FE-9BFA-18512876F9A4}"/>
              </a:ext>
            </a:extLst>
          </p:cNvPr>
          <p:cNvSpPr txBox="1"/>
          <p:nvPr/>
        </p:nvSpPr>
        <p:spPr>
          <a:xfrm>
            <a:off x="76025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735D6-C43B-4B06-876E-0E838449692A}"/>
              </a:ext>
            </a:extLst>
          </p:cNvPr>
          <p:cNvSpPr/>
          <p:nvPr/>
        </p:nvSpPr>
        <p:spPr>
          <a:xfrm>
            <a:off x="77212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C,3</a:t>
            </a:r>
          </a:p>
        </p:txBody>
      </p:sp>
    </p:spTree>
    <p:extLst>
      <p:ext uri="{BB962C8B-B14F-4D97-AF65-F5344CB8AC3E}">
        <p14:creationId xmlns:p14="http://schemas.microsoft.com/office/powerpoint/2010/main" val="2397343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1B19A8-E69B-4931-952D-479E7823CB40}"/>
              </a:ext>
            </a:extLst>
          </p:cNvPr>
          <p:cNvSpPr/>
          <p:nvPr/>
        </p:nvSpPr>
        <p:spPr>
          <a:xfrm>
            <a:off x="4953000" y="2133600"/>
            <a:ext cx="16764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73448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1641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4814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462A4-34DF-43A8-8723-341DA3576BCB}"/>
              </a:ext>
            </a:extLst>
          </p:cNvPr>
          <p:cNvSpPr txBox="1"/>
          <p:nvPr/>
        </p:nvSpPr>
        <p:spPr>
          <a:xfrm>
            <a:off x="152400" y="5222557"/>
            <a:ext cx="51834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Panel Conditioning </a:t>
            </a:r>
            <a:r>
              <a:rPr lang="en-US" sz="2600" dirty="0"/>
              <a:t>= X</a:t>
            </a:r>
            <a:r>
              <a:rPr lang="en-US" sz="2600" baseline="-25000" dirty="0"/>
              <a:t>T,2</a:t>
            </a:r>
            <a:r>
              <a:rPr lang="en-US" sz="2600" dirty="0"/>
              <a:t> – X</a:t>
            </a:r>
            <a:r>
              <a:rPr lang="en-US" sz="2600" baseline="-25000" dirty="0"/>
              <a:t>C,2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E5145-8BDF-46C7-9793-1A60C01F517A}"/>
              </a:ext>
            </a:extLst>
          </p:cNvPr>
          <p:cNvSpPr txBox="1"/>
          <p:nvPr/>
        </p:nvSpPr>
        <p:spPr>
          <a:xfrm>
            <a:off x="152400" y="4054724"/>
            <a:ext cx="1518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C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96C6B6-E1F3-46A7-8344-8DBB6120EFC8}"/>
              </a:ext>
            </a:extLst>
          </p:cNvPr>
          <p:cNvSpPr/>
          <p:nvPr/>
        </p:nvSpPr>
        <p:spPr>
          <a:xfrm>
            <a:off x="52828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0B28A-E80C-47FE-9BFA-18512876F9A4}"/>
              </a:ext>
            </a:extLst>
          </p:cNvPr>
          <p:cNvSpPr txBox="1"/>
          <p:nvPr/>
        </p:nvSpPr>
        <p:spPr>
          <a:xfrm>
            <a:off x="7602579" y="1219200"/>
            <a:ext cx="12366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Time 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735D6-C43B-4B06-876E-0E838449692A}"/>
              </a:ext>
            </a:extLst>
          </p:cNvPr>
          <p:cNvSpPr/>
          <p:nvPr/>
        </p:nvSpPr>
        <p:spPr>
          <a:xfrm>
            <a:off x="77212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7143A0-227B-46A0-B5F2-AD96CC18E77C}"/>
              </a:ext>
            </a:extLst>
          </p:cNvPr>
          <p:cNvSpPr txBox="1"/>
          <p:nvPr/>
        </p:nvSpPr>
        <p:spPr>
          <a:xfrm>
            <a:off x="304801" y="533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Some loss of external validity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122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EAF06-93ED-43D1-A21C-EF01E23DC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Rotating Panel Designs</a:t>
            </a:r>
          </a:p>
          <a:p>
            <a:endParaRPr lang="en-US" dirty="0"/>
          </a:p>
          <a:p>
            <a:r>
              <a:rPr lang="en-US" dirty="0"/>
              <a:t>Current Population Survey; General Social Survey; Consumer Expenditure Survey; Medical Expenditure Panel Survey</a:t>
            </a:r>
          </a:p>
          <a:p>
            <a:endParaRPr lang="en-US" dirty="0"/>
          </a:p>
          <a:p>
            <a:r>
              <a:rPr lang="en-US" dirty="0"/>
              <a:t>Little cost for at least checking for panel conditioning</a:t>
            </a:r>
          </a:p>
        </p:txBody>
      </p:sp>
    </p:spTree>
    <p:extLst>
      <p:ext uri="{BB962C8B-B14F-4D97-AF65-F5344CB8AC3E}">
        <p14:creationId xmlns:p14="http://schemas.microsoft.com/office/powerpoint/2010/main" val="51273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1B19A8-E69B-4931-952D-479E7823CB40}"/>
              </a:ext>
            </a:extLst>
          </p:cNvPr>
          <p:cNvSpPr/>
          <p:nvPr/>
        </p:nvSpPr>
        <p:spPr>
          <a:xfrm>
            <a:off x="4953000" y="2133600"/>
            <a:ext cx="16764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FE1224-5339-492F-86A3-1FA195974487}"/>
              </a:ext>
            </a:extLst>
          </p:cNvPr>
          <p:cNvSpPr/>
          <p:nvPr/>
        </p:nvSpPr>
        <p:spPr>
          <a:xfrm>
            <a:off x="285314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93D38-28FB-48C4-91E6-D586A5BBD526}"/>
              </a:ext>
            </a:extLst>
          </p:cNvPr>
          <p:cNvSpPr txBox="1"/>
          <p:nvPr/>
        </p:nvSpPr>
        <p:spPr>
          <a:xfrm>
            <a:off x="2667000" y="1219200"/>
            <a:ext cx="14622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Month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10C57-DBFB-4690-B3EC-5176EF5C6F0A}"/>
              </a:ext>
            </a:extLst>
          </p:cNvPr>
          <p:cNvSpPr txBox="1"/>
          <p:nvPr/>
        </p:nvSpPr>
        <p:spPr>
          <a:xfrm>
            <a:off x="5096690" y="1219200"/>
            <a:ext cx="14622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Month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6437C-E956-49DB-9319-613C79A1CC72}"/>
              </a:ext>
            </a:extLst>
          </p:cNvPr>
          <p:cNvSpPr txBox="1"/>
          <p:nvPr/>
        </p:nvSpPr>
        <p:spPr>
          <a:xfrm>
            <a:off x="152400" y="2611477"/>
            <a:ext cx="196239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T:</a:t>
            </a:r>
          </a:p>
          <a:p>
            <a:r>
              <a:rPr lang="en-US" sz="2400" dirty="0"/>
              <a:t>Start CPS in </a:t>
            </a:r>
          </a:p>
          <a:p>
            <a:r>
              <a:rPr lang="en-US" sz="2400" dirty="0"/>
              <a:t>Month 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BE5CB7-D316-4E04-9834-D44E74F7E41A}"/>
              </a:ext>
            </a:extLst>
          </p:cNvPr>
          <p:cNvSpPr/>
          <p:nvPr/>
        </p:nvSpPr>
        <p:spPr>
          <a:xfrm>
            <a:off x="5282834" y="2358043"/>
            <a:ext cx="999310" cy="99931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T,2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AE5145-8BDF-46C7-9793-1A60C01F517A}"/>
              </a:ext>
            </a:extLst>
          </p:cNvPr>
          <p:cNvSpPr txBox="1"/>
          <p:nvPr/>
        </p:nvSpPr>
        <p:spPr>
          <a:xfrm>
            <a:off x="152400" y="4054724"/>
            <a:ext cx="196239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Group C:</a:t>
            </a:r>
          </a:p>
          <a:p>
            <a:r>
              <a:rPr lang="en-US" sz="2400" dirty="0"/>
              <a:t>Start CPS in </a:t>
            </a:r>
          </a:p>
          <a:p>
            <a:r>
              <a:rPr lang="en-US" sz="2400" dirty="0"/>
              <a:t>Month 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96C6B6-E1F3-46A7-8344-8DBB6120EFC8}"/>
              </a:ext>
            </a:extLst>
          </p:cNvPr>
          <p:cNvSpPr/>
          <p:nvPr/>
        </p:nvSpPr>
        <p:spPr>
          <a:xfrm>
            <a:off x="52828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0B28A-E80C-47FE-9BFA-18512876F9A4}"/>
              </a:ext>
            </a:extLst>
          </p:cNvPr>
          <p:cNvSpPr txBox="1"/>
          <p:nvPr/>
        </p:nvSpPr>
        <p:spPr>
          <a:xfrm>
            <a:off x="7535090" y="1219200"/>
            <a:ext cx="14622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Month 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0E735D6-C43B-4B06-876E-0E838449692A}"/>
              </a:ext>
            </a:extLst>
          </p:cNvPr>
          <p:cNvSpPr/>
          <p:nvPr/>
        </p:nvSpPr>
        <p:spPr>
          <a:xfrm>
            <a:off x="7721234" y="3801290"/>
            <a:ext cx="999310" cy="99931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4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X</a:t>
            </a:r>
            <a:r>
              <a:rPr lang="en-US" sz="3000" b="1" baseline="-25000" dirty="0">
                <a:solidFill>
                  <a:schemeClr val="bg1"/>
                </a:solidFill>
              </a:rPr>
              <a:t>C,3</a:t>
            </a:r>
          </a:p>
        </p:txBody>
      </p:sp>
    </p:spTree>
    <p:extLst>
      <p:ext uri="{BB962C8B-B14F-4D97-AF65-F5344CB8AC3E}">
        <p14:creationId xmlns:p14="http://schemas.microsoft.com/office/powerpoint/2010/main" val="29120271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52400" y="1066800"/>
          <a:ext cx="899505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3290310" y="5225534"/>
            <a:ext cx="1524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95110" y="5117068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Second Month in CPS</a:t>
            </a:r>
          </a:p>
        </p:txBody>
      </p:sp>
    </p:spTree>
    <p:extLst>
      <p:ext uri="{BB962C8B-B14F-4D97-AF65-F5344CB8AC3E}">
        <p14:creationId xmlns:p14="http://schemas.microsoft.com/office/powerpoint/2010/main" val="2968768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52400" y="1066800"/>
          <a:ext cx="899505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3290310" y="5225534"/>
            <a:ext cx="1524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90310" y="5606534"/>
            <a:ext cx="152400" cy="152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95110" y="5498068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First Month in CPS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110" y="5117068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Second Month in CPS</a:t>
            </a:r>
          </a:p>
        </p:txBody>
      </p:sp>
    </p:spTree>
    <p:extLst>
      <p:ext uri="{BB962C8B-B14F-4D97-AF65-F5344CB8AC3E}">
        <p14:creationId xmlns:p14="http://schemas.microsoft.com/office/powerpoint/2010/main" val="209513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6" y="2029629"/>
            <a:ext cx="8934449" cy="2798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781" y="571500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Godin, G., P.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Sheeran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M. Conner, and M.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Germain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2008. "Asking Questions Changes Behavior: Mere Measurement Effects on Frequency of Blood Donation."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Health Psychology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27:179-84.</a:t>
            </a:r>
          </a:p>
        </p:txBody>
      </p:sp>
    </p:spTree>
    <p:extLst>
      <p:ext uri="{BB962C8B-B14F-4D97-AF65-F5344CB8AC3E}">
        <p14:creationId xmlns:p14="http://schemas.microsoft.com/office/powerpoint/2010/main" val="17988705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52400" y="1066800"/>
          <a:ext cx="899505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3290310" y="5225534"/>
            <a:ext cx="1524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90310" y="5606534"/>
            <a:ext cx="152400" cy="152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95110" y="5498068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First Month in CPS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110" y="5117068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Second Month in CPS</a:t>
            </a:r>
          </a:p>
        </p:txBody>
      </p:sp>
    </p:spTree>
    <p:extLst>
      <p:ext uri="{BB962C8B-B14F-4D97-AF65-F5344CB8AC3E}">
        <p14:creationId xmlns:p14="http://schemas.microsoft.com/office/powerpoint/2010/main" val="2364816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52400" y="1066800"/>
          <a:ext cx="899505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3290310" y="5225534"/>
            <a:ext cx="1524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90310" y="5606534"/>
            <a:ext cx="152400" cy="152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95110" y="5498068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First Month in CPS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110" y="5117068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Second Month in CPS</a:t>
            </a:r>
          </a:p>
        </p:txBody>
      </p:sp>
    </p:spTree>
    <p:extLst>
      <p:ext uri="{BB962C8B-B14F-4D97-AF65-F5344CB8AC3E}">
        <p14:creationId xmlns:p14="http://schemas.microsoft.com/office/powerpoint/2010/main" val="6381899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152400" y="1066800"/>
          <a:ext cx="8995057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>
          <a:xfrm>
            <a:off x="3290310" y="5225534"/>
            <a:ext cx="152400" cy="152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90310" y="5606534"/>
            <a:ext cx="152400" cy="152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95110" y="5498068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First Month in CPS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5110" y="5117068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Second Month in CPS</a:t>
            </a:r>
          </a:p>
        </p:txBody>
      </p:sp>
    </p:spTree>
    <p:extLst>
      <p:ext uri="{BB962C8B-B14F-4D97-AF65-F5344CB8AC3E}">
        <p14:creationId xmlns:p14="http://schemas.microsoft.com/office/powerpoint/2010/main" val="271448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52400" y="914400"/>
          <a:ext cx="8984457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762000" y="6204466"/>
            <a:ext cx="152400" cy="152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6096000"/>
            <a:ext cx="426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</a:t>
            </a:r>
            <a:r>
              <a:rPr lang="en-US" baseline="30000" dirty="0"/>
              <a:t>st</a:t>
            </a:r>
            <a:r>
              <a:rPr lang="en-US" dirty="0"/>
              <a:t> Month in CPS — 2</a:t>
            </a:r>
            <a:r>
              <a:rPr lang="en-US" baseline="30000" dirty="0"/>
              <a:t>nd</a:t>
            </a:r>
            <a:r>
              <a:rPr lang="en-US" dirty="0"/>
              <a:t> Month in CPS</a:t>
            </a:r>
          </a:p>
        </p:txBody>
      </p:sp>
    </p:spTree>
    <p:extLst>
      <p:ext uri="{BB962C8B-B14F-4D97-AF65-F5344CB8AC3E}">
        <p14:creationId xmlns:p14="http://schemas.microsoft.com/office/powerpoint/2010/main" val="3025101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2400" y="914400"/>
          <a:ext cx="8984457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762000" y="6204466"/>
            <a:ext cx="152400" cy="152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6096000"/>
            <a:ext cx="426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</a:t>
            </a:r>
            <a:r>
              <a:rPr lang="en-US" baseline="30000" dirty="0"/>
              <a:t>st</a:t>
            </a:r>
            <a:r>
              <a:rPr lang="en-US" dirty="0"/>
              <a:t> Month in CPS — 2</a:t>
            </a:r>
            <a:r>
              <a:rPr lang="en-US" baseline="30000" dirty="0"/>
              <a:t>nd</a:t>
            </a:r>
            <a:r>
              <a:rPr lang="en-US" dirty="0"/>
              <a:t> Month in CPS</a:t>
            </a:r>
          </a:p>
        </p:txBody>
      </p:sp>
    </p:spTree>
    <p:extLst>
      <p:ext uri="{BB962C8B-B14F-4D97-AF65-F5344CB8AC3E}">
        <p14:creationId xmlns:p14="http://schemas.microsoft.com/office/powerpoint/2010/main" val="8321056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496405"/>
              </p:ext>
            </p:extLst>
          </p:nvPr>
        </p:nvGraphicFramePr>
        <p:xfrm>
          <a:off x="152400" y="914400"/>
          <a:ext cx="8984457" cy="504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762000" y="6204466"/>
            <a:ext cx="152400" cy="1524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6096000"/>
            <a:ext cx="426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</a:t>
            </a:r>
            <a:r>
              <a:rPr lang="en-US" baseline="30000" dirty="0"/>
              <a:t>st</a:t>
            </a:r>
            <a:r>
              <a:rPr lang="en-US" dirty="0"/>
              <a:t> Month in CPS — 2</a:t>
            </a:r>
            <a:r>
              <a:rPr lang="en-US" baseline="30000" dirty="0"/>
              <a:t>nd</a:t>
            </a:r>
            <a:r>
              <a:rPr lang="en-US" dirty="0"/>
              <a:t> Month in CPS</a:t>
            </a:r>
          </a:p>
        </p:txBody>
      </p:sp>
    </p:spTree>
    <p:extLst>
      <p:ext uri="{BB962C8B-B14F-4D97-AF65-F5344CB8AC3E}">
        <p14:creationId xmlns:p14="http://schemas.microsoft.com/office/powerpoint/2010/main" val="5347283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469106" y="1138237"/>
          <a:ext cx="8205788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567048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5670488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+2%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6106" y="5670488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1609" y="5670488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2057350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469106" y="1138237"/>
          <a:ext cx="8205788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567048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5670488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+2%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6106" y="5670488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1609" y="5670488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0%</a:t>
            </a:r>
          </a:p>
        </p:txBody>
      </p:sp>
      <p:sp>
        <p:nvSpPr>
          <p:cNvPr id="7" name="Down Arrow 6"/>
          <p:cNvSpPr/>
          <p:nvPr/>
        </p:nvSpPr>
        <p:spPr>
          <a:xfrm flipV="1">
            <a:off x="3719485" y="5955071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691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469106" y="1138237"/>
          <a:ext cx="8205788" cy="45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5670488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0" y="5670488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+2%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6106" y="5670488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+1%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1609" y="5670488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0%</a:t>
            </a:r>
          </a:p>
        </p:txBody>
      </p:sp>
      <p:sp>
        <p:nvSpPr>
          <p:cNvPr id="7" name="Down Arrow 6"/>
          <p:cNvSpPr/>
          <p:nvPr/>
        </p:nvSpPr>
        <p:spPr>
          <a:xfrm flipV="1">
            <a:off x="3719485" y="5955071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flipV="1">
            <a:off x="4419600" y="5955071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0" y="5638800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+0.32%</a:t>
            </a:r>
          </a:p>
        </p:txBody>
      </p:sp>
    </p:spTree>
    <p:extLst>
      <p:ext uri="{BB962C8B-B14F-4D97-AF65-F5344CB8AC3E}">
        <p14:creationId xmlns:p14="http://schemas.microsoft.com/office/powerpoint/2010/main" val="18789694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EAF06-93ED-43D1-A21C-EF01E23DC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Recommendation</a:t>
            </a:r>
          </a:p>
          <a:p>
            <a:endParaRPr lang="en-US" dirty="0"/>
          </a:p>
          <a:p>
            <a:r>
              <a:rPr lang="en-US" dirty="0"/>
              <a:t>Always check for panel conditioning!</a:t>
            </a:r>
          </a:p>
        </p:txBody>
      </p:sp>
      <p:sp>
        <p:nvSpPr>
          <p:cNvPr id="2" name="AutoShape 2" descr="Image result for head in the s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head in the s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D3F18-02DA-4A97-9355-261A06DC4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8" y="1966913"/>
            <a:ext cx="8886825" cy="2924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8FC98C-2497-46D7-B3F0-6CA5C61A0E65}"/>
              </a:ext>
            </a:extLst>
          </p:cNvPr>
          <p:cNvSpPr txBox="1"/>
          <p:nvPr/>
        </p:nvSpPr>
        <p:spPr>
          <a:xfrm>
            <a:off x="707781" y="5715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Clausen,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Aage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R. 1968. "Response Validity: Vote Report."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Public Opinion Quarterly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32:588-606.</a:t>
            </a:r>
          </a:p>
        </p:txBody>
      </p:sp>
    </p:spTree>
    <p:extLst>
      <p:ext uri="{BB962C8B-B14F-4D97-AF65-F5344CB8AC3E}">
        <p14:creationId xmlns:p14="http://schemas.microsoft.com/office/powerpoint/2010/main" val="15592780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EAF06-93ED-43D1-A21C-EF01E23DC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b="1" dirty="0"/>
              <a:t>Analogy to Random Measurement Error</a:t>
            </a:r>
          </a:p>
          <a:p>
            <a:endParaRPr lang="en-US" dirty="0"/>
          </a:p>
          <a:p>
            <a:r>
              <a:rPr lang="en-US" dirty="0"/>
              <a:t>We all know it is a potential problem</a:t>
            </a:r>
          </a:p>
          <a:p>
            <a:endParaRPr lang="en-US" dirty="0"/>
          </a:p>
          <a:p>
            <a:r>
              <a:rPr lang="en-US" dirty="0"/>
              <a:t>We almost never think about it</a:t>
            </a:r>
          </a:p>
        </p:txBody>
      </p:sp>
      <p:sp>
        <p:nvSpPr>
          <p:cNvPr id="2" name="AutoShape 2" descr="Image result for head in the s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head in the sa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0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47FE-9917-42A5-A0A9-07FA6C16C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Thank you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570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47FE-9917-42A5-A0A9-07FA6C16C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Thank you</a:t>
            </a:r>
          </a:p>
          <a:p>
            <a:endParaRPr lang="en-US" dirty="0"/>
          </a:p>
          <a:p>
            <a:pPr marL="457200" indent="-457200"/>
            <a:r>
              <a:rPr lang="en-US" sz="1400" dirty="0"/>
              <a:t>John Robert Warren and Andrew Halpern-Manners. 2012. “Panel Conditioning Effects in Longitudinal Social Science Surveys.” </a:t>
            </a:r>
            <a:r>
              <a:rPr lang="en-US" sz="1400" i="1" dirty="0"/>
              <a:t>Sociological Methods and Research </a:t>
            </a:r>
            <a:r>
              <a:rPr lang="en-US" sz="1400" dirty="0"/>
              <a:t>41: 491-534.</a:t>
            </a:r>
          </a:p>
          <a:p>
            <a:pPr marL="457200" indent="-457200"/>
            <a:r>
              <a:rPr lang="en-US" sz="1400" dirty="0"/>
              <a:t>Andrew Halpern-Manners and John Robert Warren. 2012. “Panel Conditioning in the Current Population Survey: Implications for Education, Labor Force, and Demographic Statistics.” </a:t>
            </a:r>
            <a:r>
              <a:rPr lang="en-US" sz="1400" i="1" dirty="0"/>
              <a:t>Demography</a:t>
            </a:r>
            <a:r>
              <a:rPr lang="en-US" sz="1400" dirty="0"/>
              <a:t> 49: 1499-1519. </a:t>
            </a:r>
          </a:p>
          <a:p>
            <a:pPr marL="457200" indent="-457200"/>
            <a:r>
              <a:rPr lang="en-US" sz="1400" dirty="0" err="1"/>
              <a:t>Florencia</a:t>
            </a:r>
            <a:r>
              <a:rPr lang="en-US" sz="1400" dirty="0"/>
              <a:t> </a:t>
            </a:r>
            <a:r>
              <a:rPr lang="en-US" sz="1400" dirty="0" err="1"/>
              <a:t>Torche</a:t>
            </a:r>
            <a:r>
              <a:rPr lang="en-US" sz="1400" dirty="0"/>
              <a:t>, John Robert Warren, Andrew Halpern-Manners, and Eduardo Valenzuela. 2012. “Panel Conditioning in a Longitudinal Study of Chilean Adolescents' Substance Use: Evidence from an Experiment.” </a:t>
            </a:r>
            <a:r>
              <a:rPr lang="en-US" sz="1400" i="1" dirty="0"/>
              <a:t>Social Forces</a:t>
            </a:r>
            <a:r>
              <a:rPr lang="en-US" sz="1400" dirty="0"/>
              <a:t> 90:891-918.</a:t>
            </a:r>
          </a:p>
          <a:p>
            <a:pPr marL="457200" indent="-457200"/>
            <a:r>
              <a:rPr lang="en-US" sz="1400" dirty="0"/>
              <a:t>Andrew Halpern-Manners, John Robert Warren, and </a:t>
            </a:r>
            <a:r>
              <a:rPr lang="en-US" sz="1400" dirty="0" err="1"/>
              <a:t>Florencia</a:t>
            </a:r>
            <a:r>
              <a:rPr lang="en-US" sz="1400" dirty="0"/>
              <a:t> </a:t>
            </a:r>
            <a:r>
              <a:rPr lang="en-US" sz="1400" dirty="0" err="1"/>
              <a:t>Torche</a:t>
            </a:r>
            <a:r>
              <a:rPr lang="en-US" sz="1400" dirty="0"/>
              <a:t>. 2014. “Panel Conditioning in a Longitudinal Study of Illicit Behaviors.” </a:t>
            </a:r>
            <a:r>
              <a:rPr lang="en-US" sz="1400" i="1" dirty="0"/>
              <a:t>Public Opinion Quarterly </a:t>
            </a:r>
            <a:r>
              <a:rPr lang="en-US" sz="1400" dirty="0"/>
              <a:t>78:565-590.</a:t>
            </a:r>
          </a:p>
          <a:p>
            <a:pPr marL="457200" indent="-457200"/>
            <a:r>
              <a:rPr lang="en-US" sz="1400" dirty="0"/>
              <a:t>Andrew Halpern-Manners, John Robert Warren, and </a:t>
            </a:r>
            <a:r>
              <a:rPr lang="en-US" sz="1400" dirty="0" err="1"/>
              <a:t>Florencia</a:t>
            </a:r>
            <a:r>
              <a:rPr lang="en-US" sz="1400" dirty="0"/>
              <a:t> </a:t>
            </a:r>
            <a:r>
              <a:rPr lang="en-US" sz="1400" dirty="0" err="1"/>
              <a:t>Torche</a:t>
            </a:r>
            <a:r>
              <a:rPr lang="en-US" sz="1400" dirty="0"/>
              <a:t>. 2017. “Panel Conditioning in the General Social Survey.” </a:t>
            </a:r>
            <a:r>
              <a:rPr lang="en-US" sz="1400" i="1" dirty="0"/>
              <a:t>Sociological Methods and Research </a:t>
            </a:r>
            <a:r>
              <a:rPr lang="en-US" sz="1400" dirty="0"/>
              <a:t>46: 103-124.</a:t>
            </a:r>
          </a:p>
        </p:txBody>
      </p:sp>
    </p:spTree>
    <p:extLst>
      <p:ext uri="{BB962C8B-B14F-4D97-AF65-F5344CB8AC3E}">
        <p14:creationId xmlns:p14="http://schemas.microsoft.com/office/powerpoint/2010/main" val="121728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8E556F-B64A-4E98-B649-6DD3D05E2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380620"/>
            <a:ext cx="6781800" cy="4096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0731C9-215A-4CC1-8154-C63290714204}"/>
              </a:ext>
            </a:extLst>
          </p:cNvPr>
          <p:cNvSpPr txBox="1"/>
          <p:nvPr/>
        </p:nvSpPr>
        <p:spPr>
          <a:xfrm>
            <a:off x="707781" y="571500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Veroff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J., S. Hatchett, and E.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Douvan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1992. "Consequences of Participating in a Longitudinal-Study of Marriage."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Public Opinion Quarterly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56:315-27.</a:t>
            </a:r>
          </a:p>
        </p:txBody>
      </p:sp>
    </p:spTree>
    <p:extLst>
      <p:ext uri="{BB962C8B-B14F-4D97-AF65-F5344CB8AC3E}">
        <p14:creationId xmlns:p14="http://schemas.microsoft.com/office/powerpoint/2010/main" val="120028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781" y="5715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Sen, A. R. 1976. "Developments in Migratory Game Bird Surveys."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Journal of the American Statistical Association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71:43-48.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16" y="1913100"/>
            <a:ext cx="8798169" cy="30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3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95599"/>
            <a:ext cx="7886700" cy="3281363"/>
          </a:xfrm>
        </p:spPr>
        <p:txBody>
          <a:bodyPr/>
          <a:lstStyle/>
          <a:p>
            <a:pPr algn="ctr"/>
            <a:r>
              <a:rPr lang="en-US" b="1" dirty="0"/>
              <a:t>Conceptual Cousins</a:t>
            </a:r>
          </a:p>
        </p:txBody>
      </p:sp>
    </p:spTree>
    <p:extLst>
      <p:ext uri="{BB962C8B-B14F-4D97-AF65-F5344CB8AC3E}">
        <p14:creationId xmlns:p14="http://schemas.microsoft.com/office/powerpoint/2010/main" val="1852949019"/>
      </p:ext>
    </p:extLst>
  </p:cSld>
  <p:clrMapOvr>
    <a:masterClrMapping/>
  </p:clrMapOvr>
</p:sld>
</file>

<file path=ppt/theme/theme1.xml><?xml version="1.0" encoding="utf-8"?>
<a:theme xmlns:a="http://schemas.openxmlformats.org/drawingml/2006/main" name="MPC White wUMN logo (1)">
  <a:themeElements>
    <a:clrScheme name="New">
      <a:dk1>
        <a:sysClr val="windowText" lastClr="000000"/>
      </a:dk1>
      <a:lt1>
        <a:sysClr val="window" lastClr="FFFFFF"/>
      </a:lt1>
      <a:dk2>
        <a:srgbClr val="00263A"/>
      </a:dk2>
      <a:lt2>
        <a:srgbClr val="EEECE1"/>
      </a:lt2>
      <a:accent1>
        <a:srgbClr val="11374B"/>
      </a:accent1>
      <a:accent2>
        <a:srgbClr val="7B99A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C White wUMN logo" id="{BC83D911-7C93-427F-B4EA-46F3181F1074}" vid="{633B9943-7898-4084-8D02-E156BE72CF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MPC White wUMN logo (1)</Template>
  <TotalTime>1577</TotalTime>
  <Words>1394</Words>
  <Application>Microsoft Office PowerPoint</Application>
  <PresentationFormat>On-screen Show (4:3)</PresentationFormat>
  <Paragraphs>253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Arial</vt:lpstr>
      <vt:lpstr>MPC White wUMN logo (1)</vt:lpstr>
      <vt:lpstr>Panel Conditioning Effects in the CPS (and Elsewhere)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Tori M Scanlan</dc:creator>
  <cp:lastModifiedBy>Rob Warren</cp:lastModifiedBy>
  <cp:revision>60</cp:revision>
  <dcterms:created xsi:type="dcterms:W3CDTF">2016-05-04T19:26:32Z</dcterms:created>
  <dcterms:modified xsi:type="dcterms:W3CDTF">2018-06-04T23:27:43Z</dcterms:modified>
</cp:coreProperties>
</file>