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65"/>
  </p:notesMasterIdLst>
  <p:sldIdLst>
    <p:sldId id="281" r:id="rId3"/>
    <p:sldId id="384" r:id="rId4"/>
    <p:sldId id="423" r:id="rId5"/>
    <p:sldId id="385" r:id="rId6"/>
    <p:sldId id="387" r:id="rId7"/>
    <p:sldId id="393" r:id="rId8"/>
    <p:sldId id="445" r:id="rId9"/>
    <p:sldId id="446" r:id="rId10"/>
    <p:sldId id="396" r:id="rId11"/>
    <p:sldId id="425" r:id="rId12"/>
    <p:sldId id="426" r:id="rId13"/>
    <p:sldId id="427" r:id="rId14"/>
    <p:sldId id="411" r:id="rId15"/>
    <p:sldId id="464" r:id="rId16"/>
    <p:sldId id="461" r:id="rId17"/>
    <p:sldId id="465" r:id="rId18"/>
    <p:sldId id="415" r:id="rId19"/>
    <p:sldId id="437" r:id="rId20"/>
    <p:sldId id="436" r:id="rId21"/>
    <p:sldId id="439" r:id="rId22"/>
    <p:sldId id="430" r:id="rId23"/>
    <p:sldId id="438" r:id="rId24"/>
    <p:sldId id="474" r:id="rId25"/>
    <p:sldId id="440" r:id="rId26"/>
    <p:sldId id="431" r:id="rId27"/>
    <p:sldId id="466" r:id="rId28"/>
    <p:sldId id="414" r:id="rId29"/>
    <p:sldId id="441" r:id="rId30"/>
    <p:sldId id="432" r:id="rId31"/>
    <p:sldId id="433" r:id="rId32"/>
    <p:sldId id="467" r:id="rId33"/>
    <p:sldId id="443" r:id="rId34"/>
    <p:sldId id="449" r:id="rId35"/>
    <p:sldId id="463" r:id="rId36"/>
    <p:sldId id="444" r:id="rId37"/>
    <p:sldId id="422" r:id="rId38"/>
    <p:sldId id="424" r:id="rId39"/>
    <p:sldId id="447" r:id="rId40"/>
    <p:sldId id="397" r:id="rId41"/>
    <p:sldId id="398" r:id="rId42"/>
    <p:sldId id="448" r:id="rId43"/>
    <p:sldId id="401" r:id="rId44"/>
    <p:sldId id="455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69" r:id="rId54"/>
    <p:sldId id="471" r:id="rId55"/>
    <p:sldId id="470" r:id="rId56"/>
    <p:sldId id="472" r:id="rId57"/>
    <p:sldId id="460" r:id="rId58"/>
    <p:sldId id="456" r:id="rId59"/>
    <p:sldId id="454" r:id="rId60"/>
    <p:sldId id="459" r:id="rId61"/>
    <p:sldId id="457" r:id="rId62"/>
    <p:sldId id="473" r:id="rId63"/>
    <p:sldId id="475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M Jeffers" initials="KMJ" lastIdx="2" clrIdx="0"/>
  <p:cmAuthor id="2" name="Kari C Williams" initials="KCW" lastIdx="15" clrIdx="1">
    <p:extLst/>
  </p:cmAuthor>
  <p:cmAuthor id="3" name="Greg D Freedman Ellis" initials="GDFE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377BCD"/>
    <a:srgbClr val="72A1DC"/>
    <a:srgbClr val="F1F5F6"/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9943" autoAdjust="0"/>
  </p:normalViewPr>
  <p:slideViewPr>
    <p:cSldViewPr snapToGrid="0" snapToObjects="1">
      <p:cViewPr varScale="1">
        <p:scale>
          <a:sx n="66" d="100"/>
          <a:sy n="66" d="100"/>
        </p:scale>
        <p:origin x="26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Jose:Users:Jose:Downloads:Table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Jose:Users:Jose:Downloads:Tabl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3894164760901E-2"/>
          <c:y val="0.17064457990564"/>
          <c:w val="0.87995597801929004"/>
          <c:h val="0.6994585813968380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'[all_tables_05.13.15.xlsx]Figure 2'!$A$2</c:f>
              <c:strCache>
                <c:ptCount val="1"/>
                <c:pt idx="0">
                  <c:v>ASEC Persons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'[all_tables_05.13.15.xlsx]Figure 2'!$B$1:$W$1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xVal>
          <c:yVal>
            <c:numRef>
              <c:f>'[all_tables_05.13.15.xlsx]Figure 2'!$B$2:$W$2</c:f>
              <c:numCache>
                <c:formatCode>General</c:formatCode>
                <c:ptCount val="22"/>
                <c:pt idx="0">
                  <c:v>144687</c:v>
                </c:pt>
                <c:pt idx="1">
                  <c:v>158079</c:v>
                </c:pt>
                <c:pt idx="2">
                  <c:v>158477</c:v>
                </c:pt>
                <c:pt idx="3">
                  <c:v>155796</c:v>
                </c:pt>
                <c:pt idx="4">
                  <c:v>155197</c:v>
                </c:pt>
                <c:pt idx="5">
                  <c:v>150943</c:v>
                </c:pt>
                <c:pt idx="6">
                  <c:v>149642</c:v>
                </c:pt>
                <c:pt idx="7">
                  <c:v>130476</c:v>
                </c:pt>
                <c:pt idx="8">
                  <c:v>131854</c:v>
                </c:pt>
                <c:pt idx="9">
                  <c:v>131617</c:v>
                </c:pt>
                <c:pt idx="10">
                  <c:v>132324</c:v>
                </c:pt>
                <c:pt idx="11">
                  <c:v>133710</c:v>
                </c:pt>
                <c:pt idx="12">
                  <c:v>218269</c:v>
                </c:pt>
                <c:pt idx="13">
                  <c:v>217219</c:v>
                </c:pt>
                <c:pt idx="14">
                  <c:v>216424</c:v>
                </c:pt>
                <c:pt idx="15">
                  <c:v>213241</c:v>
                </c:pt>
                <c:pt idx="16">
                  <c:v>210648</c:v>
                </c:pt>
                <c:pt idx="17">
                  <c:v>208562</c:v>
                </c:pt>
                <c:pt idx="18">
                  <c:v>206639</c:v>
                </c:pt>
                <c:pt idx="19">
                  <c:v>206404</c:v>
                </c:pt>
                <c:pt idx="20">
                  <c:v>207921</c:v>
                </c:pt>
                <c:pt idx="21">
                  <c:v>209802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6C-4BAF-8972-9860EB1F00D1}"/>
            </c:ext>
          </c:extLst>
        </c:ser>
        <c:ser>
          <c:idx val="0"/>
          <c:order val="1"/>
          <c:tx>
            <c:strRef>
              <c:f>'[all_tables_05.13.15.xlsx]Figure 2'!$A$3</c:f>
              <c:strCache>
                <c:ptCount val="1"/>
                <c:pt idx="0">
                  <c:v>March Basic Persons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'[all_tables_05.13.15.xlsx]Figure 2'!$B$1:$W$1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xVal>
          <c:yVal>
            <c:numRef>
              <c:f>'[all_tables_05.13.15.xlsx]Figure 2'!$B$3:$W$3</c:f>
              <c:numCache>
                <c:formatCode>General</c:formatCode>
                <c:ptCount val="22"/>
                <c:pt idx="0">
                  <c:v>137384</c:v>
                </c:pt>
                <c:pt idx="1">
                  <c:v>148730</c:v>
                </c:pt>
                <c:pt idx="2">
                  <c:v>148228</c:v>
                </c:pt>
                <c:pt idx="3">
                  <c:v>145355</c:v>
                </c:pt>
                <c:pt idx="4">
                  <c:v>144618</c:v>
                </c:pt>
                <c:pt idx="5">
                  <c:v>140625</c:v>
                </c:pt>
                <c:pt idx="6">
                  <c:v>138872</c:v>
                </c:pt>
                <c:pt idx="7">
                  <c:v>120186</c:v>
                </c:pt>
                <c:pt idx="8">
                  <c:v>120989</c:v>
                </c:pt>
                <c:pt idx="9">
                  <c:v>120507</c:v>
                </c:pt>
                <c:pt idx="10">
                  <c:v>120776</c:v>
                </c:pt>
                <c:pt idx="11">
                  <c:v>121194</c:v>
                </c:pt>
                <c:pt idx="12">
                  <c:v>116663</c:v>
                </c:pt>
                <c:pt idx="13">
                  <c:v>139660</c:v>
                </c:pt>
                <c:pt idx="14">
                  <c:v>141288</c:v>
                </c:pt>
                <c:pt idx="15">
                  <c:v>138350</c:v>
                </c:pt>
                <c:pt idx="16">
                  <c:v>136315</c:v>
                </c:pt>
                <c:pt idx="17">
                  <c:v>135028</c:v>
                </c:pt>
                <c:pt idx="18">
                  <c:v>133817</c:v>
                </c:pt>
                <c:pt idx="19">
                  <c:v>133155</c:v>
                </c:pt>
                <c:pt idx="20">
                  <c:v>134650</c:v>
                </c:pt>
                <c:pt idx="21">
                  <c:v>135478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6C-4BAF-8972-9860EB1F0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33624"/>
        <c:axId val="152534016"/>
      </c:scatterChart>
      <c:valAx>
        <c:axId val="152533624"/>
        <c:scaling>
          <c:orientation val="minMax"/>
          <c:max val="2010"/>
          <c:min val="1989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Survey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2534016"/>
        <c:crosses val="autoZero"/>
        <c:crossBetween val="midCat"/>
        <c:majorUnit val="2"/>
      </c:valAx>
      <c:valAx>
        <c:axId val="15253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1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Records</a:t>
                </a:r>
                <a:endParaRPr lang="en-US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2533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3894164760901E-2"/>
          <c:y val="0.17064457990564"/>
          <c:w val="0.87995597801929004"/>
          <c:h val="0.6994585813968380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'[all_tables_05.13.15.xlsx]Figure 2'!$A$2</c:f>
              <c:strCache>
                <c:ptCount val="1"/>
                <c:pt idx="0">
                  <c:v>ASEC Persons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'[all_tables_05.13.15.xlsx]Figure 2'!$B$1:$W$1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xVal>
          <c:yVal>
            <c:numRef>
              <c:f>'[all_tables_05.13.15.xlsx]Figure 2'!$B$2:$W$2</c:f>
              <c:numCache>
                <c:formatCode>General</c:formatCode>
                <c:ptCount val="22"/>
                <c:pt idx="0">
                  <c:v>144687</c:v>
                </c:pt>
                <c:pt idx="1">
                  <c:v>158079</c:v>
                </c:pt>
                <c:pt idx="2">
                  <c:v>158477</c:v>
                </c:pt>
                <c:pt idx="3">
                  <c:v>155796</c:v>
                </c:pt>
                <c:pt idx="4">
                  <c:v>155197</c:v>
                </c:pt>
                <c:pt idx="5">
                  <c:v>150943</c:v>
                </c:pt>
                <c:pt idx="6">
                  <c:v>149642</c:v>
                </c:pt>
                <c:pt idx="7">
                  <c:v>130476</c:v>
                </c:pt>
                <c:pt idx="8">
                  <c:v>131854</c:v>
                </c:pt>
                <c:pt idx="9">
                  <c:v>131617</c:v>
                </c:pt>
                <c:pt idx="10">
                  <c:v>132324</c:v>
                </c:pt>
                <c:pt idx="11">
                  <c:v>133710</c:v>
                </c:pt>
                <c:pt idx="12">
                  <c:v>218269</c:v>
                </c:pt>
                <c:pt idx="13">
                  <c:v>217219</c:v>
                </c:pt>
                <c:pt idx="14">
                  <c:v>216424</c:v>
                </c:pt>
                <c:pt idx="15">
                  <c:v>213241</c:v>
                </c:pt>
                <c:pt idx="16">
                  <c:v>210648</c:v>
                </c:pt>
                <c:pt idx="17">
                  <c:v>208562</c:v>
                </c:pt>
                <c:pt idx="18">
                  <c:v>206639</c:v>
                </c:pt>
                <c:pt idx="19">
                  <c:v>206404</c:v>
                </c:pt>
                <c:pt idx="20">
                  <c:v>207921</c:v>
                </c:pt>
                <c:pt idx="21">
                  <c:v>209802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6C-4BAF-8972-9860EB1F00D1}"/>
            </c:ext>
          </c:extLst>
        </c:ser>
        <c:ser>
          <c:idx val="0"/>
          <c:order val="1"/>
          <c:tx>
            <c:strRef>
              <c:f>'[all_tables_05.13.15.xlsx]Figure 2'!$A$3</c:f>
              <c:strCache>
                <c:ptCount val="1"/>
                <c:pt idx="0">
                  <c:v>March Basic Persons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'[all_tables_05.13.15.xlsx]Figure 2'!$B$1:$W$1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xVal>
          <c:yVal>
            <c:numRef>
              <c:f>'[all_tables_05.13.15.xlsx]Figure 2'!$B$3:$W$3</c:f>
              <c:numCache>
                <c:formatCode>General</c:formatCode>
                <c:ptCount val="22"/>
                <c:pt idx="0">
                  <c:v>137384</c:v>
                </c:pt>
                <c:pt idx="1">
                  <c:v>148730</c:v>
                </c:pt>
                <c:pt idx="2">
                  <c:v>148228</c:v>
                </c:pt>
                <c:pt idx="3">
                  <c:v>145355</c:v>
                </c:pt>
                <c:pt idx="4">
                  <c:v>144618</c:v>
                </c:pt>
                <c:pt idx="5">
                  <c:v>140625</c:v>
                </c:pt>
                <c:pt idx="6">
                  <c:v>138872</c:v>
                </c:pt>
                <c:pt idx="7">
                  <c:v>120186</c:v>
                </c:pt>
                <c:pt idx="8">
                  <c:v>120989</c:v>
                </c:pt>
                <c:pt idx="9">
                  <c:v>120507</c:v>
                </c:pt>
                <c:pt idx="10">
                  <c:v>120776</c:v>
                </c:pt>
                <c:pt idx="11">
                  <c:v>121194</c:v>
                </c:pt>
                <c:pt idx="12">
                  <c:v>116663</c:v>
                </c:pt>
                <c:pt idx="13">
                  <c:v>139660</c:v>
                </c:pt>
                <c:pt idx="14">
                  <c:v>141288</c:v>
                </c:pt>
                <c:pt idx="15">
                  <c:v>138350</c:v>
                </c:pt>
                <c:pt idx="16">
                  <c:v>136315</c:v>
                </c:pt>
                <c:pt idx="17">
                  <c:v>135028</c:v>
                </c:pt>
                <c:pt idx="18">
                  <c:v>133817</c:v>
                </c:pt>
                <c:pt idx="19">
                  <c:v>133155</c:v>
                </c:pt>
                <c:pt idx="20">
                  <c:v>134650</c:v>
                </c:pt>
                <c:pt idx="21">
                  <c:v>135478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6C-4BAF-8972-9860EB1F0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33624"/>
        <c:axId val="152534016"/>
      </c:scatterChart>
      <c:valAx>
        <c:axId val="152533624"/>
        <c:scaling>
          <c:orientation val="minMax"/>
          <c:max val="2010"/>
          <c:min val="1989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Survey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2534016"/>
        <c:crosses val="autoZero"/>
        <c:crossBetween val="midCat"/>
        <c:majorUnit val="2"/>
      </c:valAx>
      <c:valAx>
        <c:axId val="15253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n-US" sz="11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Records</a:t>
                </a:r>
                <a:endParaRPr lang="en-US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2533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April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NeighborX="817" custLinFactNeighborY="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 custLinFactY="106596" custLinFactNeighborX="-4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1" custScaleX="57407" custLinFactY="-10225" custLinFactNeighborX="-213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</dgm:ptLst>
  <dgm:cxnLst>
    <dgm:cxn modelId="{C6C65F3E-2C4D-413E-8FDB-357D3307E118}" type="presOf" srcId="{FB4675AE-420A-4453-ADEC-AA9EB32E384F}" destId="{0D034A38-89A9-4D11-A670-9BD67727C5D8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7995265-1CFE-44E0-97D3-BCE390FA0B21}" type="presOf" srcId="{14A3B336-338C-4222-96CD-3488D23586FA}" destId="{A5502E96-6BCD-43E8-B003-7418CEB0F9EF}" srcOrd="0" destOrd="0" presId="urn:microsoft.com/office/officeart/2005/8/layout/hierarchy4"/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D2D06F69-715C-4F74-8454-75E8DB693875}" type="presOf" srcId="{9C32ED6C-E3B3-483F-B3D4-0412E94748E6}" destId="{44D65BDC-B717-4961-B9AF-8333F6D1379B}" srcOrd="0" destOrd="0" presId="urn:microsoft.com/office/officeart/2005/8/layout/hierarchy4"/>
    <dgm:cxn modelId="{ADD3EDD7-D5B9-442B-AD3E-91A26060C7C7}" type="presParOf" srcId="{44D65BDC-B717-4961-B9AF-8333F6D1379B}" destId="{54B01429-C2CB-4E48-B1AB-5DE68044CB11}" srcOrd="0" destOrd="0" presId="urn:microsoft.com/office/officeart/2005/8/layout/hierarchy4"/>
    <dgm:cxn modelId="{AE7D90C1-1E7E-4BD7-AC07-BF088F12106A}" type="presParOf" srcId="{54B01429-C2CB-4E48-B1AB-5DE68044CB11}" destId="{0D034A38-89A9-4D11-A670-9BD67727C5D8}" srcOrd="0" destOrd="0" presId="urn:microsoft.com/office/officeart/2005/8/layout/hierarchy4"/>
    <dgm:cxn modelId="{010AFF51-651A-4F0C-B69C-14CBAB312F8C}" type="presParOf" srcId="{54B01429-C2CB-4E48-B1AB-5DE68044CB11}" destId="{034DD7AD-FEBE-41E7-BB67-2B8F4DC509CB}" srcOrd="1" destOrd="0" presId="urn:microsoft.com/office/officeart/2005/8/layout/hierarchy4"/>
    <dgm:cxn modelId="{C36F034A-85DF-4791-92BD-6EC5A1293E61}" type="presParOf" srcId="{54B01429-C2CB-4E48-B1AB-5DE68044CB11}" destId="{C99CE792-BC65-424E-85AE-5AD78ECB672B}" srcOrd="2" destOrd="0" presId="urn:microsoft.com/office/officeart/2005/8/layout/hierarchy4"/>
    <dgm:cxn modelId="{E03699FD-B743-41FC-920E-CDAF7BF174F7}" type="presParOf" srcId="{C99CE792-BC65-424E-85AE-5AD78ECB672B}" destId="{98D33BCD-8EE0-4779-95FB-31B532932AF4}" srcOrd="0" destOrd="0" presId="urn:microsoft.com/office/officeart/2005/8/layout/hierarchy4"/>
    <dgm:cxn modelId="{58C76BCB-2524-4B0F-AC9F-D72360D9429A}" type="presParOf" srcId="{98D33BCD-8EE0-4779-95FB-31B532932AF4}" destId="{A5502E96-6BCD-43E8-B003-7418CEB0F9EF}" srcOrd="0" destOrd="0" presId="urn:microsoft.com/office/officeart/2005/8/layout/hierarchy4"/>
    <dgm:cxn modelId="{EC72EF3D-D71F-4DF2-A128-C607C8FC1601}" type="presParOf" srcId="{98D33BCD-8EE0-4779-95FB-31B532932AF4}" destId="{EC7F765B-52DD-4D67-8F95-413BC5CBE6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/>
      <dgm:t>
        <a:bodyPr/>
        <a:lstStyle/>
        <a:p>
          <a:r>
            <a:rPr lang="en-US" dirty="0" smtClean="0"/>
            <a:t>SCHIP Oversample</a:t>
          </a:r>
          <a:endParaRPr lang="en-US" dirty="0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 custLinFactY="106596" custLinFactNeighborX="-4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 custLinFactY="-10225" custLinFactNeighborX="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4930E590-D7F9-4A90-8E53-79937C0E203C}" type="presOf" srcId="{9C32ED6C-E3B3-483F-B3D4-0412E94748E6}" destId="{44D65BDC-B717-4961-B9AF-8333F6D1379B}" srcOrd="0" destOrd="0" presId="urn:microsoft.com/office/officeart/2005/8/layout/hierarchy4"/>
    <dgm:cxn modelId="{35DF618D-FA4E-44B5-9925-206F4E0266C3}" type="presOf" srcId="{FB4675AE-420A-4453-ADEC-AA9EB32E384F}" destId="{0D034A38-89A9-4D11-A670-9BD67727C5D8}" srcOrd="0" destOrd="0" presId="urn:microsoft.com/office/officeart/2005/8/layout/hierarchy4"/>
    <dgm:cxn modelId="{85D64D30-6033-4F3F-A083-8992229746A6}" type="presOf" srcId="{14A3B336-338C-4222-96CD-3488D23586FA}" destId="{A5502E96-6BCD-43E8-B003-7418CEB0F9EF}" srcOrd="0" destOrd="0" presId="urn:microsoft.com/office/officeart/2005/8/layout/hierarchy4"/>
    <dgm:cxn modelId="{D7CD9A7B-56F1-4CD5-94AD-99EE11E6960D}" type="presOf" srcId="{4BB50B44-8C71-456C-B977-DCA17656CC67}" destId="{24792E68-6C7F-4F2C-8118-008968529667}" srcOrd="0" destOrd="0" presId="urn:microsoft.com/office/officeart/2005/8/layout/hierarchy4"/>
    <dgm:cxn modelId="{B3E16CB6-C04B-447A-A715-E7F0734EA3F4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AD4E976B-DA1B-4B24-BFAF-EB6B1D622381}" type="presParOf" srcId="{44D65BDC-B717-4961-B9AF-8333F6D1379B}" destId="{54B01429-C2CB-4E48-B1AB-5DE68044CB11}" srcOrd="0" destOrd="0" presId="urn:microsoft.com/office/officeart/2005/8/layout/hierarchy4"/>
    <dgm:cxn modelId="{10E14D35-EC6A-4D17-BDA9-C1CA2E3B1CC2}" type="presParOf" srcId="{54B01429-C2CB-4E48-B1AB-5DE68044CB11}" destId="{0D034A38-89A9-4D11-A670-9BD67727C5D8}" srcOrd="0" destOrd="0" presId="urn:microsoft.com/office/officeart/2005/8/layout/hierarchy4"/>
    <dgm:cxn modelId="{854201D8-9E65-4892-B102-87DF40556D15}" type="presParOf" srcId="{54B01429-C2CB-4E48-B1AB-5DE68044CB11}" destId="{034DD7AD-FEBE-41E7-BB67-2B8F4DC509CB}" srcOrd="1" destOrd="0" presId="urn:microsoft.com/office/officeart/2005/8/layout/hierarchy4"/>
    <dgm:cxn modelId="{008EACA9-9215-4D38-BD9D-01B82C3DB452}" type="presParOf" srcId="{54B01429-C2CB-4E48-B1AB-5DE68044CB11}" destId="{C99CE792-BC65-424E-85AE-5AD78ECB672B}" srcOrd="2" destOrd="0" presId="urn:microsoft.com/office/officeart/2005/8/layout/hierarchy4"/>
    <dgm:cxn modelId="{1D75BD76-96F4-4929-BCAC-96A3711689F2}" type="presParOf" srcId="{C99CE792-BC65-424E-85AE-5AD78ECB672B}" destId="{98D33BCD-8EE0-4779-95FB-31B532932AF4}" srcOrd="0" destOrd="0" presId="urn:microsoft.com/office/officeart/2005/8/layout/hierarchy4"/>
    <dgm:cxn modelId="{17A8DC2E-28D4-4C6D-8A58-B17B3CE013BC}" type="presParOf" srcId="{98D33BCD-8EE0-4779-95FB-31B532932AF4}" destId="{A5502E96-6BCD-43E8-B003-7418CEB0F9EF}" srcOrd="0" destOrd="0" presId="urn:microsoft.com/office/officeart/2005/8/layout/hierarchy4"/>
    <dgm:cxn modelId="{A5D92E16-BEE8-4239-B0C7-812C5DF8E61B}" type="presParOf" srcId="{98D33BCD-8EE0-4779-95FB-31B532932AF4}" destId="{EC7F765B-52DD-4D67-8F95-413BC5CBE61E}" srcOrd="1" destOrd="0" presId="urn:microsoft.com/office/officeart/2005/8/layout/hierarchy4"/>
    <dgm:cxn modelId="{2145F550-BD45-4B25-94BB-6D4CA69D0B74}" type="presParOf" srcId="{C99CE792-BC65-424E-85AE-5AD78ECB672B}" destId="{5B5321D3-6886-4AD8-94B9-5452B9E754C5}" srcOrd="1" destOrd="0" presId="urn:microsoft.com/office/officeart/2005/8/layout/hierarchy4"/>
    <dgm:cxn modelId="{99E2AA96-2D15-4CFB-A232-17AC969CF517}" type="presParOf" srcId="{C99CE792-BC65-424E-85AE-5AD78ECB672B}" destId="{4C0EA319-1554-489A-BAE0-10BE1DAD922D}" srcOrd="2" destOrd="0" presId="urn:microsoft.com/office/officeart/2005/8/layout/hierarchy4"/>
    <dgm:cxn modelId="{2F3694D2-CE3C-412C-8A21-95A3F4ABE40B}" type="presParOf" srcId="{4C0EA319-1554-489A-BAE0-10BE1DAD922D}" destId="{24792E68-6C7F-4F2C-8118-008968529667}" srcOrd="0" destOrd="0" presId="urn:microsoft.com/office/officeart/2005/8/layout/hierarchy4"/>
    <dgm:cxn modelId="{CD0390B1-66C8-4675-AFFB-CF1E776FDA08}" type="presParOf" srcId="{4C0EA319-1554-489A-BAE0-10BE1DAD922D}" destId="{905E937C-8F3A-4DD7-BAFE-A076056C37E7}" srcOrd="1" destOrd="0" presId="urn:microsoft.com/office/officeart/2005/8/layout/hierarchy4"/>
    <dgm:cxn modelId="{699DBA93-6DED-4DBB-B40F-68E4FAF3D7C6}" type="presParOf" srcId="{C99CE792-BC65-424E-85AE-5AD78ECB672B}" destId="{FCAC4461-FCC2-4DBC-880F-965D25CD5205}" srcOrd="3" destOrd="0" presId="urn:microsoft.com/office/officeart/2005/8/layout/hierarchy4"/>
    <dgm:cxn modelId="{7FEA16B9-0A36-4CE2-AC92-25CC4E2544DB}" type="presParOf" srcId="{C99CE792-BC65-424E-85AE-5AD78ECB672B}" destId="{DF11BED5-225D-42FD-B241-EABE437F7999}" srcOrd="4" destOrd="0" presId="urn:microsoft.com/office/officeart/2005/8/layout/hierarchy4"/>
    <dgm:cxn modelId="{DA8B1FEA-3408-436A-ADD7-476C11F76E63}" type="presParOf" srcId="{DF11BED5-225D-42FD-B241-EABE437F7999}" destId="{6D0253C7-8964-480A-8EB7-4FD905528D5B}" srcOrd="0" destOrd="0" presId="urn:microsoft.com/office/officeart/2005/8/layout/hierarchy4"/>
    <dgm:cxn modelId="{0077BB92-6B02-4618-8C73-561DB6709724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9693F2-FF26-43FF-8BB6-549FD9611B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F7F66-3DB3-4C9A-A459-F1C44907A510}" type="pres">
      <dgm:prSet presAssocID="{839693F2-FF26-43FF-8BB6-549FD9611B6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35B1536F-802F-495F-B84F-3ECB80DBAA3E}" type="presOf" srcId="{839693F2-FF26-43FF-8BB6-549FD9611B6C}" destId="{09AF7F66-3DB3-4C9A-A459-F1C44907A510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/>
      <dgm:t>
        <a:bodyPr/>
        <a:lstStyle/>
        <a:p>
          <a:r>
            <a:rPr lang="en-US" dirty="0" smtClean="0"/>
            <a:t>SCHIP Oversample</a:t>
          </a:r>
          <a:endParaRPr lang="en-US" dirty="0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 custLinFactY="106596" custLinFactNeighborX="-4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 custLinFactY="-10225" custLinFactNeighborX="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4930E590-D7F9-4A90-8E53-79937C0E203C}" type="presOf" srcId="{9C32ED6C-E3B3-483F-B3D4-0412E94748E6}" destId="{44D65BDC-B717-4961-B9AF-8333F6D1379B}" srcOrd="0" destOrd="0" presId="urn:microsoft.com/office/officeart/2005/8/layout/hierarchy4"/>
    <dgm:cxn modelId="{35DF618D-FA4E-44B5-9925-206F4E0266C3}" type="presOf" srcId="{FB4675AE-420A-4453-ADEC-AA9EB32E384F}" destId="{0D034A38-89A9-4D11-A670-9BD67727C5D8}" srcOrd="0" destOrd="0" presId="urn:microsoft.com/office/officeart/2005/8/layout/hierarchy4"/>
    <dgm:cxn modelId="{85D64D30-6033-4F3F-A083-8992229746A6}" type="presOf" srcId="{14A3B336-338C-4222-96CD-3488D23586FA}" destId="{A5502E96-6BCD-43E8-B003-7418CEB0F9EF}" srcOrd="0" destOrd="0" presId="urn:microsoft.com/office/officeart/2005/8/layout/hierarchy4"/>
    <dgm:cxn modelId="{D7CD9A7B-56F1-4CD5-94AD-99EE11E6960D}" type="presOf" srcId="{4BB50B44-8C71-456C-B977-DCA17656CC67}" destId="{24792E68-6C7F-4F2C-8118-008968529667}" srcOrd="0" destOrd="0" presId="urn:microsoft.com/office/officeart/2005/8/layout/hierarchy4"/>
    <dgm:cxn modelId="{B3E16CB6-C04B-447A-A715-E7F0734EA3F4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AD4E976B-DA1B-4B24-BFAF-EB6B1D622381}" type="presParOf" srcId="{44D65BDC-B717-4961-B9AF-8333F6D1379B}" destId="{54B01429-C2CB-4E48-B1AB-5DE68044CB11}" srcOrd="0" destOrd="0" presId="urn:microsoft.com/office/officeart/2005/8/layout/hierarchy4"/>
    <dgm:cxn modelId="{10E14D35-EC6A-4D17-BDA9-C1CA2E3B1CC2}" type="presParOf" srcId="{54B01429-C2CB-4E48-B1AB-5DE68044CB11}" destId="{0D034A38-89A9-4D11-A670-9BD67727C5D8}" srcOrd="0" destOrd="0" presId="urn:microsoft.com/office/officeart/2005/8/layout/hierarchy4"/>
    <dgm:cxn modelId="{854201D8-9E65-4892-B102-87DF40556D15}" type="presParOf" srcId="{54B01429-C2CB-4E48-B1AB-5DE68044CB11}" destId="{034DD7AD-FEBE-41E7-BB67-2B8F4DC509CB}" srcOrd="1" destOrd="0" presId="urn:microsoft.com/office/officeart/2005/8/layout/hierarchy4"/>
    <dgm:cxn modelId="{008EACA9-9215-4D38-BD9D-01B82C3DB452}" type="presParOf" srcId="{54B01429-C2CB-4E48-B1AB-5DE68044CB11}" destId="{C99CE792-BC65-424E-85AE-5AD78ECB672B}" srcOrd="2" destOrd="0" presId="urn:microsoft.com/office/officeart/2005/8/layout/hierarchy4"/>
    <dgm:cxn modelId="{1D75BD76-96F4-4929-BCAC-96A3711689F2}" type="presParOf" srcId="{C99CE792-BC65-424E-85AE-5AD78ECB672B}" destId="{98D33BCD-8EE0-4779-95FB-31B532932AF4}" srcOrd="0" destOrd="0" presId="urn:microsoft.com/office/officeart/2005/8/layout/hierarchy4"/>
    <dgm:cxn modelId="{17A8DC2E-28D4-4C6D-8A58-B17B3CE013BC}" type="presParOf" srcId="{98D33BCD-8EE0-4779-95FB-31B532932AF4}" destId="{A5502E96-6BCD-43E8-B003-7418CEB0F9EF}" srcOrd="0" destOrd="0" presId="urn:microsoft.com/office/officeart/2005/8/layout/hierarchy4"/>
    <dgm:cxn modelId="{A5D92E16-BEE8-4239-B0C7-812C5DF8E61B}" type="presParOf" srcId="{98D33BCD-8EE0-4779-95FB-31B532932AF4}" destId="{EC7F765B-52DD-4D67-8F95-413BC5CBE61E}" srcOrd="1" destOrd="0" presId="urn:microsoft.com/office/officeart/2005/8/layout/hierarchy4"/>
    <dgm:cxn modelId="{2145F550-BD45-4B25-94BB-6D4CA69D0B74}" type="presParOf" srcId="{C99CE792-BC65-424E-85AE-5AD78ECB672B}" destId="{5B5321D3-6886-4AD8-94B9-5452B9E754C5}" srcOrd="1" destOrd="0" presId="urn:microsoft.com/office/officeart/2005/8/layout/hierarchy4"/>
    <dgm:cxn modelId="{99E2AA96-2D15-4CFB-A232-17AC969CF517}" type="presParOf" srcId="{C99CE792-BC65-424E-85AE-5AD78ECB672B}" destId="{4C0EA319-1554-489A-BAE0-10BE1DAD922D}" srcOrd="2" destOrd="0" presId="urn:microsoft.com/office/officeart/2005/8/layout/hierarchy4"/>
    <dgm:cxn modelId="{2F3694D2-CE3C-412C-8A21-95A3F4ABE40B}" type="presParOf" srcId="{4C0EA319-1554-489A-BAE0-10BE1DAD922D}" destId="{24792E68-6C7F-4F2C-8118-008968529667}" srcOrd="0" destOrd="0" presId="urn:microsoft.com/office/officeart/2005/8/layout/hierarchy4"/>
    <dgm:cxn modelId="{CD0390B1-66C8-4675-AFFB-CF1E776FDA08}" type="presParOf" srcId="{4C0EA319-1554-489A-BAE0-10BE1DAD922D}" destId="{905E937C-8F3A-4DD7-BAFE-A076056C37E7}" srcOrd="1" destOrd="0" presId="urn:microsoft.com/office/officeart/2005/8/layout/hierarchy4"/>
    <dgm:cxn modelId="{699DBA93-6DED-4DBB-B40F-68E4FAF3D7C6}" type="presParOf" srcId="{C99CE792-BC65-424E-85AE-5AD78ECB672B}" destId="{FCAC4461-FCC2-4DBC-880F-965D25CD5205}" srcOrd="3" destOrd="0" presId="urn:microsoft.com/office/officeart/2005/8/layout/hierarchy4"/>
    <dgm:cxn modelId="{7FEA16B9-0A36-4CE2-AC92-25CC4E2544DB}" type="presParOf" srcId="{C99CE792-BC65-424E-85AE-5AD78ECB672B}" destId="{DF11BED5-225D-42FD-B241-EABE437F7999}" srcOrd="4" destOrd="0" presId="urn:microsoft.com/office/officeart/2005/8/layout/hierarchy4"/>
    <dgm:cxn modelId="{DA8B1FEA-3408-436A-ADD7-476C11F76E63}" type="presParOf" srcId="{DF11BED5-225D-42FD-B241-EABE437F7999}" destId="{6D0253C7-8964-480A-8EB7-4FD905528D5B}" srcOrd="0" destOrd="0" presId="urn:microsoft.com/office/officeart/2005/8/layout/hierarchy4"/>
    <dgm:cxn modelId="{0077BB92-6B02-4618-8C73-561DB6709724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3C2E15-27B3-614E-AAC6-5BEEA1B5AE3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63FF88-1ED5-DF46-967D-563D6F936A8D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0C577ABC-C947-5C48-AF14-EAC730B28D09}" type="parTrans" cxnId="{430A11BB-2333-324C-8500-77C148DD0378}">
      <dgm:prSet/>
      <dgm:spPr/>
      <dgm:t>
        <a:bodyPr/>
        <a:lstStyle/>
        <a:p>
          <a:endParaRPr lang="en-US"/>
        </a:p>
      </dgm:t>
    </dgm:pt>
    <dgm:pt modelId="{000215CA-367C-F94A-A56B-E0E2272C8534}" type="sibTrans" cxnId="{430A11BB-2333-324C-8500-77C148DD0378}">
      <dgm:prSet/>
      <dgm:spPr/>
      <dgm:t>
        <a:bodyPr/>
        <a:lstStyle/>
        <a:p>
          <a:endParaRPr lang="en-US"/>
        </a:p>
      </dgm:t>
    </dgm:pt>
    <dgm:pt modelId="{F484BB6C-16D7-D04C-A6F2-5109BE57FFA0}">
      <dgm:prSet phldrT="[Text]"/>
      <dgm:spPr/>
      <dgm:t>
        <a:bodyPr/>
        <a:lstStyle/>
        <a:p>
          <a:r>
            <a:rPr lang="en-US" dirty="0" smtClean="0"/>
            <a:t>March MIS 4, 8</a:t>
          </a:r>
          <a:endParaRPr lang="en-US" dirty="0"/>
        </a:p>
      </dgm:t>
    </dgm:pt>
    <dgm:pt modelId="{738CF508-56A2-0C48-9491-075316B25B9D}" type="parTrans" cxnId="{206415CA-624A-F64C-8A5E-181BA45E017A}">
      <dgm:prSet/>
      <dgm:spPr/>
      <dgm:t>
        <a:bodyPr/>
        <a:lstStyle/>
        <a:p>
          <a:endParaRPr lang="en-US"/>
        </a:p>
      </dgm:t>
    </dgm:pt>
    <dgm:pt modelId="{051A85C0-D74B-7C47-9CD7-F1FD5E70C246}" type="sibTrans" cxnId="{206415CA-624A-F64C-8A5E-181BA45E017A}">
      <dgm:prSet/>
      <dgm:spPr/>
      <dgm:t>
        <a:bodyPr/>
        <a:lstStyle/>
        <a:p>
          <a:endParaRPr lang="en-US"/>
        </a:p>
      </dgm:t>
    </dgm:pt>
    <dgm:pt modelId="{55D00292-D328-8C48-8E2E-CE32C0F3B596}">
      <dgm:prSet phldrT="[Text]"/>
      <dgm:spPr/>
      <dgm:t>
        <a:bodyPr/>
        <a:lstStyle/>
        <a:p>
          <a:r>
            <a:rPr lang="en-US" dirty="0" smtClean="0"/>
            <a:t>April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230A0744-A18B-F443-9A0B-F1BEF60013E3}" type="parTrans" cxnId="{50304436-31EA-414E-B1B0-0CD48959698E}">
      <dgm:prSet/>
      <dgm:spPr/>
      <dgm:t>
        <a:bodyPr/>
        <a:lstStyle/>
        <a:p>
          <a:endParaRPr lang="en-US"/>
        </a:p>
      </dgm:t>
    </dgm:pt>
    <dgm:pt modelId="{838C3A16-CAF6-1F47-95D5-24BA6A321C68}" type="sibTrans" cxnId="{50304436-31EA-414E-B1B0-0CD48959698E}">
      <dgm:prSet/>
      <dgm:spPr/>
      <dgm:t>
        <a:bodyPr/>
        <a:lstStyle/>
        <a:p>
          <a:endParaRPr lang="en-US"/>
        </a:p>
      </dgm:t>
    </dgm:pt>
    <dgm:pt modelId="{FB1B81A5-4396-4647-99BC-BAE4C517AC19}">
      <dgm:prSet phldrT="[Text]"/>
      <dgm:spPr/>
      <dgm:t>
        <a:bodyPr/>
        <a:lstStyle/>
        <a:p>
          <a:r>
            <a:rPr lang="en-US" dirty="0" smtClean="0"/>
            <a:t>May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D7ECA06E-BA5A-AB40-85C1-1ADFFE5AFD3C}" type="parTrans" cxnId="{A0E30C7B-41BA-7A4B-8250-70A570EFDD57}">
      <dgm:prSet/>
      <dgm:spPr/>
      <dgm:t>
        <a:bodyPr/>
        <a:lstStyle/>
        <a:p>
          <a:endParaRPr lang="en-US"/>
        </a:p>
      </dgm:t>
    </dgm:pt>
    <dgm:pt modelId="{0D4F62C6-C5A1-3B4A-B904-C5E4D16DCF21}" type="sibTrans" cxnId="{A0E30C7B-41BA-7A4B-8250-70A570EFDD57}">
      <dgm:prSet/>
      <dgm:spPr/>
      <dgm:t>
        <a:bodyPr/>
        <a:lstStyle/>
        <a:p>
          <a:endParaRPr lang="en-US"/>
        </a:p>
      </dgm:t>
    </dgm:pt>
    <dgm:pt modelId="{33AAD1A4-B69A-0147-9728-45C9E94F9D1C}">
      <dgm:prSet phldrT="[Text]"/>
      <dgm:spPr/>
      <dgm:t>
        <a:bodyPr/>
        <a:lstStyle/>
        <a:p>
          <a:r>
            <a:rPr lang="en-US" dirty="0" smtClean="0"/>
            <a:t>June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7F5AD74A-93E3-7C4C-91D5-920663541991}" type="parTrans" cxnId="{37D8D762-9CE7-5449-A96C-A1CE42747639}">
      <dgm:prSet/>
      <dgm:spPr/>
      <dgm:t>
        <a:bodyPr/>
        <a:lstStyle/>
        <a:p>
          <a:endParaRPr lang="en-US"/>
        </a:p>
      </dgm:t>
    </dgm:pt>
    <dgm:pt modelId="{7A2FF5B5-3393-B84A-ADFB-127000DAC6C3}" type="sibTrans" cxnId="{37D8D762-9CE7-5449-A96C-A1CE42747639}">
      <dgm:prSet/>
      <dgm:spPr/>
      <dgm:t>
        <a:bodyPr/>
        <a:lstStyle/>
        <a:p>
          <a:endParaRPr lang="en-US"/>
        </a:p>
      </dgm:t>
    </dgm:pt>
    <dgm:pt modelId="{96057C01-A11B-F44B-BE38-129463F77C88}" type="pres">
      <dgm:prSet presAssocID="{623C2E15-27B3-614E-AAC6-5BEEA1B5A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A93FE9-6293-AD43-9E6D-02801DD5F15B}" type="pres">
      <dgm:prSet presAssocID="{B963FF88-1ED5-DF46-967D-563D6F936A8D}" presName="hierRoot1" presStyleCnt="0"/>
      <dgm:spPr/>
    </dgm:pt>
    <dgm:pt modelId="{2E72E953-B8D2-384C-9FAF-0AA5DD524A63}" type="pres">
      <dgm:prSet presAssocID="{B963FF88-1ED5-DF46-967D-563D6F936A8D}" presName="composite" presStyleCnt="0"/>
      <dgm:spPr/>
    </dgm:pt>
    <dgm:pt modelId="{3128D2FF-E5D4-B344-A76C-3855E1BF678D}" type="pres">
      <dgm:prSet presAssocID="{B963FF88-1ED5-DF46-967D-563D6F936A8D}" presName="background" presStyleLbl="node0" presStyleIdx="0" presStyleCnt="1"/>
      <dgm:spPr/>
    </dgm:pt>
    <dgm:pt modelId="{6105C35C-9565-014C-B25B-4DB3FD64E9B9}" type="pres">
      <dgm:prSet presAssocID="{B963FF88-1ED5-DF46-967D-563D6F936A8D}" presName="text" presStyleLbl="fgAcc0" presStyleIdx="0" presStyleCnt="1" custScaleX="2485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49970-58CE-6B47-A1B3-4EB0889F4B59}" type="pres">
      <dgm:prSet presAssocID="{B963FF88-1ED5-DF46-967D-563D6F936A8D}" presName="hierChild2" presStyleCnt="0"/>
      <dgm:spPr/>
    </dgm:pt>
    <dgm:pt modelId="{0039EF9D-DE32-834E-B4AB-53623F53D901}" type="pres">
      <dgm:prSet presAssocID="{738CF508-56A2-0C48-9491-075316B25B9D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3ECEC50-7A07-E14B-A2DA-445ED504E811}" type="pres">
      <dgm:prSet presAssocID="{F484BB6C-16D7-D04C-A6F2-5109BE57FFA0}" presName="hierRoot2" presStyleCnt="0"/>
      <dgm:spPr/>
    </dgm:pt>
    <dgm:pt modelId="{5F34C994-0FDE-CE4A-8319-0E2F5A3E1543}" type="pres">
      <dgm:prSet presAssocID="{F484BB6C-16D7-D04C-A6F2-5109BE57FFA0}" presName="composite2" presStyleCnt="0"/>
      <dgm:spPr/>
    </dgm:pt>
    <dgm:pt modelId="{7433EF9A-0B74-D44A-89DB-D79F32B09A1D}" type="pres">
      <dgm:prSet presAssocID="{F484BB6C-16D7-D04C-A6F2-5109BE57FFA0}" presName="background2" presStyleLbl="node2" presStyleIdx="0" presStyleCnt="1"/>
      <dgm:spPr/>
    </dgm:pt>
    <dgm:pt modelId="{9943713D-935B-8047-98E8-6DF85151C0B1}" type="pres">
      <dgm:prSet presAssocID="{F484BB6C-16D7-D04C-A6F2-5109BE57FFA0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38DAB-EBB5-894A-820F-FCAA6773F333}" type="pres">
      <dgm:prSet presAssocID="{F484BB6C-16D7-D04C-A6F2-5109BE57FFA0}" presName="hierChild3" presStyleCnt="0"/>
      <dgm:spPr/>
    </dgm:pt>
    <dgm:pt modelId="{247187D0-6565-584B-B01D-986153AC9800}" type="pres">
      <dgm:prSet presAssocID="{230A0744-A18B-F443-9A0B-F1BEF60013E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89EA2C2-BBDE-084B-ABD7-3B936D7BEDB9}" type="pres">
      <dgm:prSet presAssocID="{55D00292-D328-8C48-8E2E-CE32C0F3B596}" presName="hierRoot3" presStyleCnt="0"/>
      <dgm:spPr/>
    </dgm:pt>
    <dgm:pt modelId="{A9FD3E43-7622-F242-9094-D3C91586E884}" type="pres">
      <dgm:prSet presAssocID="{55D00292-D328-8C48-8E2E-CE32C0F3B596}" presName="composite3" presStyleCnt="0"/>
      <dgm:spPr/>
    </dgm:pt>
    <dgm:pt modelId="{0FF225A1-E9F2-3645-A9EE-962E8B76B975}" type="pres">
      <dgm:prSet presAssocID="{55D00292-D328-8C48-8E2E-CE32C0F3B596}" presName="background3" presStyleLbl="node3" presStyleIdx="0" presStyleCnt="3"/>
      <dgm:spPr/>
    </dgm:pt>
    <dgm:pt modelId="{5168FC27-D5FF-9243-A64A-E23B6D30038E}" type="pres">
      <dgm:prSet presAssocID="{55D00292-D328-8C48-8E2E-CE32C0F3B59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4BB53-4C59-584E-B994-09FE067126D9}" type="pres">
      <dgm:prSet presAssocID="{55D00292-D328-8C48-8E2E-CE32C0F3B596}" presName="hierChild4" presStyleCnt="0"/>
      <dgm:spPr/>
    </dgm:pt>
    <dgm:pt modelId="{1903141B-FADD-CA45-8A04-41674C85553C}" type="pres">
      <dgm:prSet presAssocID="{D7ECA06E-BA5A-AB40-85C1-1ADFFE5AFD3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360543E-6A4A-BB49-AE5F-FD0A87E48065}" type="pres">
      <dgm:prSet presAssocID="{FB1B81A5-4396-4647-99BC-BAE4C517AC19}" presName="hierRoot3" presStyleCnt="0"/>
      <dgm:spPr/>
    </dgm:pt>
    <dgm:pt modelId="{01D1BEE6-C6AF-A24A-9E7D-19FB8B776873}" type="pres">
      <dgm:prSet presAssocID="{FB1B81A5-4396-4647-99BC-BAE4C517AC19}" presName="composite3" presStyleCnt="0"/>
      <dgm:spPr/>
    </dgm:pt>
    <dgm:pt modelId="{6A8E7EAD-FE0B-CF4C-9031-255273AC5594}" type="pres">
      <dgm:prSet presAssocID="{FB1B81A5-4396-4647-99BC-BAE4C517AC19}" presName="background3" presStyleLbl="node3" presStyleIdx="1" presStyleCnt="3"/>
      <dgm:spPr/>
    </dgm:pt>
    <dgm:pt modelId="{7809D72A-7FE8-9A40-9FD0-AB0A4D4B1F03}" type="pres">
      <dgm:prSet presAssocID="{FB1B81A5-4396-4647-99BC-BAE4C517AC1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47E2A-9D25-6B40-B5D0-D6F0159E6DB8}" type="pres">
      <dgm:prSet presAssocID="{FB1B81A5-4396-4647-99BC-BAE4C517AC19}" presName="hierChild4" presStyleCnt="0"/>
      <dgm:spPr/>
    </dgm:pt>
    <dgm:pt modelId="{95C2CA26-1505-BD44-B352-721D56C023AF}" type="pres">
      <dgm:prSet presAssocID="{7F5AD74A-93E3-7C4C-91D5-9206635419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3BCAFE9-391B-7A42-83E9-5950454C267E}" type="pres">
      <dgm:prSet presAssocID="{33AAD1A4-B69A-0147-9728-45C9E94F9D1C}" presName="hierRoot3" presStyleCnt="0"/>
      <dgm:spPr/>
    </dgm:pt>
    <dgm:pt modelId="{73EF69FC-EA9B-A24C-989B-8668C2EB4F84}" type="pres">
      <dgm:prSet presAssocID="{33AAD1A4-B69A-0147-9728-45C9E94F9D1C}" presName="composite3" presStyleCnt="0"/>
      <dgm:spPr/>
    </dgm:pt>
    <dgm:pt modelId="{0D159076-0113-D348-93BB-A81502346580}" type="pres">
      <dgm:prSet presAssocID="{33AAD1A4-B69A-0147-9728-45C9E94F9D1C}" presName="background3" presStyleLbl="node3" presStyleIdx="2" presStyleCnt="3"/>
      <dgm:spPr/>
    </dgm:pt>
    <dgm:pt modelId="{43B69D3D-FF27-9249-BB29-74246BA0BB62}" type="pres">
      <dgm:prSet presAssocID="{33AAD1A4-B69A-0147-9728-45C9E94F9D1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CD19D8-8669-6543-A419-A7AD2900E589}" type="pres">
      <dgm:prSet presAssocID="{33AAD1A4-B69A-0147-9728-45C9E94F9D1C}" presName="hierChild4" presStyleCnt="0"/>
      <dgm:spPr/>
    </dgm:pt>
  </dgm:ptLst>
  <dgm:cxnLst>
    <dgm:cxn modelId="{430A11BB-2333-324C-8500-77C148DD0378}" srcId="{623C2E15-27B3-614E-AAC6-5BEEA1B5AE3F}" destId="{B963FF88-1ED5-DF46-967D-563D6F936A8D}" srcOrd="0" destOrd="0" parTransId="{0C577ABC-C947-5C48-AF14-EAC730B28D09}" sibTransId="{000215CA-367C-F94A-A56B-E0E2272C8534}"/>
    <dgm:cxn modelId="{0561FDA0-0960-6A4B-9FBB-8DF565DB6835}" type="presOf" srcId="{D7ECA06E-BA5A-AB40-85C1-1ADFFE5AFD3C}" destId="{1903141B-FADD-CA45-8A04-41674C85553C}" srcOrd="0" destOrd="0" presId="urn:microsoft.com/office/officeart/2005/8/layout/hierarchy1"/>
    <dgm:cxn modelId="{206415CA-624A-F64C-8A5E-181BA45E017A}" srcId="{B963FF88-1ED5-DF46-967D-563D6F936A8D}" destId="{F484BB6C-16D7-D04C-A6F2-5109BE57FFA0}" srcOrd="0" destOrd="0" parTransId="{738CF508-56A2-0C48-9491-075316B25B9D}" sibTransId="{051A85C0-D74B-7C47-9CD7-F1FD5E70C246}"/>
    <dgm:cxn modelId="{37D8D762-9CE7-5449-A96C-A1CE42747639}" srcId="{F484BB6C-16D7-D04C-A6F2-5109BE57FFA0}" destId="{33AAD1A4-B69A-0147-9728-45C9E94F9D1C}" srcOrd="2" destOrd="0" parTransId="{7F5AD74A-93E3-7C4C-91D5-920663541991}" sibTransId="{7A2FF5B5-3393-B84A-ADFB-127000DAC6C3}"/>
    <dgm:cxn modelId="{C05E9E17-1E0F-124E-A121-F2CF7E7486C8}" type="presOf" srcId="{F484BB6C-16D7-D04C-A6F2-5109BE57FFA0}" destId="{9943713D-935B-8047-98E8-6DF85151C0B1}" srcOrd="0" destOrd="0" presId="urn:microsoft.com/office/officeart/2005/8/layout/hierarchy1"/>
    <dgm:cxn modelId="{A4C9E141-CCE3-3949-A980-828B2B46C3B7}" type="presOf" srcId="{623C2E15-27B3-614E-AAC6-5BEEA1B5AE3F}" destId="{96057C01-A11B-F44B-BE38-129463F77C88}" srcOrd="0" destOrd="0" presId="urn:microsoft.com/office/officeart/2005/8/layout/hierarchy1"/>
    <dgm:cxn modelId="{81463DCD-6F1E-D749-A2C9-8EDD98B09979}" type="presOf" srcId="{7F5AD74A-93E3-7C4C-91D5-920663541991}" destId="{95C2CA26-1505-BD44-B352-721D56C023AF}" srcOrd="0" destOrd="0" presId="urn:microsoft.com/office/officeart/2005/8/layout/hierarchy1"/>
    <dgm:cxn modelId="{132D17A7-9A43-B344-97E5-AE6ACC27D4E6}" type="presOf" srcId="{230A0744-A18B-F443-9A0B-F1BEF60013E3}" destId="{247187D0-6565-584B-B01D-986153AC9800}" srcOrd="0" destOrd="0" presId="urn:microsoft.com/office/officeart/2005/8/layout/hierarchy1"/>
    <dgm:cxn modelId="{060C966C-849B-F640-980D-24F119883E6D}" type="presOf" srcId="{55D00292-D328-8C48-8E2E-CE32C0F3B596}" destId="{5168FC27-D5FF-9243-A64A-E23B6D30038E}" srcOrd="0" destOrd="0" presId="urn:microsoft.com/office/officeart/2005/8/layout/hierarchy1"/>
    <dgm:cxn modelId="{A0E30C7B-41BA-7A4B-8250-70A570EFDD57}" srcId="{F484BB6C-16D7-D04C-A6F2-5109BE57FFA0}" destId="{FB1B81A5-4396-4647-99BC-BAE4C517AC19}" srcOrd="1" destOrd="0" parTransId="{D7ECA06E-BA5A-AB40-85C1-1ADFFE5AFD3C}" sibTransId="{0D4F62C6-C5A1-3B4A-B904-C5E4D16DCF21}"/>
    <dgm:cxn modelId="{F2FC2BE1-6D80-8741-AD92-25ED035C9227}" type="presOf" srcId="{33AAD1A4-B69A-0147-9728-45C9E94F9D1C}" destId="{43B69D3D-FF27-9249-BB29-74246BA0BB62}" srcOrd="0" destOrd="0" presId="urn:microsoft.com/office/officeart/2005/8/layout/hierarchy1"/>
    <dgm:cxn modelId="{50304436-31EA-414E-B1B0-0CD48959698E}" srcId="{F484BB6C-16D7-D04C-A6F2-5109BE57FFA0}" destId="{55D00292-D328-8C48-8E2E-CE32C0F3B596}" srcOrd="0" destOrd="0" parTransId="{230A0744-A18B-F443-9A0B-F1BEF60013E3}" sibTransId="{838C3A16-CAF6-1F47-95D5-24BA6A321C68}"/>
    <dgm:cxn modelId="{E26E1BFC-1D5A-C042-A8C8-21513B0BD844}" type="presOf" srcId="{738CF508-56A2-0C48-9491-075316B25B9D}" destId="{0039EF9D-DE32-834E-B4AB-53623F53D901}" srcOrd="0" destOrd="0" presId="urn:microsoft.com/office/officeart/2005/8/layout/hierarchy1"/>
    <dgm:cxn modelId="{7DC5BABD-752B-2942-98C0-DB5FD29DFB4D}" type="presOf" srcId="{B963FF88-1ED5-DF46-967D-563D6F936A8D}" destId="{6105C35C-9565-014C-B25B-4DB3FD64E9B9}" srcOrd="0" destOrd="0" presId="urn:microsoft.com/office/officeart/2005/8/layout/hierarchy1"/>
    <dgm:cxn modelId="{23FAFA24-A457-654C-8FC2-4C712727AA4B}" type="presOf" srcId="{FB1B81A5-4396-4647-99BC-BAE4C517AC19}" destId="{7809D72A-7FE8-9A40-9FD0-AB0A4D4B1F03}" srcOrd="0" destOrd="0" presId="urn:microsoft.com/office/officeart/2005/8/layout/hierarchy1"/>
    <dgm:cxn modelId="{7CF68B20-72AF-7F45-81B9-12927FE85B89}" type="presParOf" srcId="{96057C01-A11B-F44B-BE38-129463F77C88}" destId="{AEA93FE9-6293-AD43-9E6D-02801DD5F15B}" srcOrd="0" destOrd="0" presId="urn:microsoft.com/office/officeart/2005/8/layout/hierarchy1"/>
    <dgm:cxn modelId="{C312E643-47E8-E84D-AC62-0C8614C3835D}" type="presParOf" srcId="{AEA93FE9-6293-AD43-9E6D-02801DD5F15B}" destId="{2E72E953-B8D2-384C-9FAF-0AA5DD524A63}" srcOrd="0" destOrd="0" presId="urn:microsoft.com/office/officeart/2005/8/layout/hierarchy1"/>
    <dgm:cxn modelId="{25C88464-787F-C649-94AE-7CE6F12779DC}" type="presParOf" srcId="{2E72E953-B8D2-384C-9FAF-0AA5DD524A63}" destId="{3128D2FF-E5D4-B344-A76C-3855E1BF678D}" srcOrd="0" destOrd="0" presId="urn:microsoft.com/office/officeart/2005/8/layout/hierarchy1"/>
    <dgm:cxn modelId="{1AFBD4C1-8B8F-B647-AC40-8CDD3847A646}" type="presParOf" srcId="{2E72E953-B8D2-384C-9FAF-0AA5DD524A63}" destId="{6105C35C-9565-014C-B25B-4DB3FD64E9B9}" srcOrd="1" destOrd="0" presId="urn:microsoft.com/office/officeart/2005/8/layout/hierarchy1"/>
    <dgm:cxn modelId="{4364394E-81B4-0A47-8456-D040B1683D89}" type="presParOf" srcId="{AEA93FE9-6293-AD43-9E6D-02801DD5F15B}" destId="{6C949970-58CE-6B47-A1B3-4EB0889F4B59}" srcOrd="1" destOrd="0" presId="urn:microsoft.com/office/officeart/2005/8/layout/hierarchy1"/>
    <dgm:cxn modelId="{26DAD6A5-6982-164D-B05C-4911DFDD0A70}" type="presParOf" srcId="{6C949970-58CE-6B47-A1B3-4EB0889F4B59}" destId="{0039EF9D-DE32-834E-B4AB-53623F53D901}" srcOrd="0" destOrd="0" presId="urn:microsoft.com/office/officeart/2005/8/layout/hierarchy1"/>
    <dgm:cxn modelId="{C05A3A14-DC92-6047-90A8-36342A082DD6}" type="presParOf" srcId="{6C949970-58CE-6B47-A1B3-4EB0889F4B59}" destId="{E3ECEC50-7A07-E14B-A2DA-445ED504E811}" srcOrd="1" destOrd="0" presId="urn:microsoft.com/office/officeart/2005/8/layout/hierarchy1"/>
    <dgm:cxn modelId="{A67D97DD-8211-B94F-A672-F2E08E822848}" type="presParOf" srcId="{E3ECEC50-7A07-E14B-A2DA-445ED504E811}" destId="{5F34C994-0FDE-CE4A-8319-0E2F5A3E1543}" srcOrd="0" destOrd="0" presId="urn:microsoft.com/office/officeart/2005/8/layout/hierarchy1"/>
    <dgm:cxn modelId="{DA62CF9F-EDD8-354D-988A-9E8D46673F97}" type="presParOf" srcId="{5F34C994-0FDE-CE4A-8319-0E2F5A3E1543}" destId="{7433EF9A-0B74-D44A-89DB-D79F32B09A1D}" srcOrd="0" destOrd="0" presId="urn:microsoft.com/office/officeart/2005/8/layout/hierarchy1"/>
    <dgm:cxn modelId="{3D1987E9-CAC4-2D4F-8BF3-6C04E13C9299}" type="presParOf" srcId="{5F34C994-0FDE-CE4A-8319-0E2F5A3E1543}" destId="{9943713D-935B-8047-98E8-6DF85151C0B1}" srcOrd="1" destOrd="0" presId="urn:microsoft.com/office/officeart/2005/8/layout/hierarchy1"/>
    <dgm:cxn modelId="{F2B60BE9-166A-3C4F-9A98-4ED265349809}" type="presParOf" srcId="{E3ECEC50-7A07-E14B-A2DA-445ED504E811}" destId="{D7C38DAB-EBB5-894A-820F-FCAA6773F333}" srcOrd="1" destOrd="0" presId="urn:microsoft.com/office/officeart/2005/8/layout/hierarchy1"/>
    <dgm:cxn modelId="{85E2DB17-79C9-8E4B-9B60-FC273D65A561}" type="presParOf" srcId="{D7C38DAB-EBB5-894A-820F-FCAA6773F333}" destId="{247187D0-6565-584B-B01D-986153AC9800}" srcOrd="0" destOrd="0" presId="urn:microsoft.com/office/officeart/2005/8/layout/hierarchy1"/>
    <dgm:cxn modelId="{9D68E66E-6D91-5549-BCF3-75E2B93899D3}" type="presParOf" srcId="{D7C38DAB-EBB5-894A-820F-FCAA6773F333}" destId="{A89EA2C2-BBDE-084B-ABD7-3B936D7BEDB9}" srcOrd="1" destOrd="0" presId="urn:microsoft.com/office/officeart/2005/8/layout/hierarchy1"/>
    <dgm:cxn modelId="{B80E741F-94EA-D449-9766-7975C881A8D2}" type="presParOf" srcId="{A89EA2C2-BBDE-084B-ABD7-3B936D7BEDB9}" destId="{A9FD3E43-7622-F242-9094-D3C91586E884}" srcOrd="0" destOrd="0" presId="urn:microsoft.com/office/officeart/2005/8/layout/hierarchy1"/>
    <dgm:cxn modelId="{74BDD49B-CF83-164F-857C-8271897F1FD3}" type="presParOf" srcId="{A9FD3E43-7622-F242-9094-D3C91586E884}" destId="{0FF225A1-E9F2-3645-A9EE-962E8B76B975}" srcOrd="0" destOrd="0" presId="urn:microsoft.com/office/officeart/2005/8/layout/hierarchy1"/>
    <dgm:cxn modelId="{E86F0A41-DF28-D044-A47B-5A0FCCBA6D99}" type="presParOf" srcId="{A9FD3E43-7622-F242-9094-D3C91586E884}" destId="{5168FC27-D5FF-9243-A64A-E23B6D30038E}" srcOrd="1" destOrd="0" presId="urn:microsoft.com/office/officeart/2005/8/layout/hierarchy1"/>
    <dgm:cxn modelId="{E3A961AC-07B5-E048-B320-660475CA59F1}" type="presParOf" srcId="{A89EA2C2-BBDE-084B-ABD7-3B936D7BEDB9}" destId="{7434BB53-4C59-584E-B994-09FE067126D9}" srcOrd="1" destOrd="0" presId="urn:microsoft.com/office/officeart/2005/8/layout/hierarchy1"/>
    <dgm:cxn modelId="{05111B6B-0D4C-BD45-AF84-ED738A4D6BEB}" type="presParOf" srcId="{D7C38DAB-EBB5-894A-820F-FCAA6773F333}" destId="{1903141B-FADD-CA45-8A04-41674C85553C}" srcOrd="2" destOrd="0" presId="urn:microsoft.com/office/officeart/2005/8/layout/hierarchy1"/>
    <dgm:cxn modelId="{DCBC7A28-5C45-8743-92F4-44915E6A4AFD}" type="presParOf" srcId="{D7C38DAB-EBB5-894A-820F-FCAA6773F333}" destId="{3360543E-6A4A-BB49-AE5F-FD0A87E48065}" srcOrd="3" destOrd="0" presId="urn:microsoft.com/office/officeart/2005/8/layout/hierarchy1"/>
    <dgm:cxn modelId="{55D557E2-56B1-8F45-88FF-856B8455AC0F}" type="presParOf" srcId="{3360543E-6A4A-BB49-AE5F-FD0A87E48065}" destId="{01D1BEE6-C6AF-A24A-9E7D-19FB8B776873}" srcOrd="0" destOrd="0" presId="urn:microsoft.com/office/officeart/2005/8/layout/hierarchy1"/>
    <dgm:cxn modelId="{5FC01C8F-D57E-9D49-AA3B-8D2E73A5502B}" type="presParOf" srcId="{01D1BEE6-C6AF-A24A-9E7D-19FB8B776873}" destId="{6A8E7EAD-FE0B-CF4C-9031-255273AC5594}" srcOrd="0" destOrd="0" presId="urn:microsoft.com/office/officeart/2005/8/layout/hierarchy1"/>
    <dgm:cxn modelId="{445017F3-CAC1-5046-9FE4-A86F0483DA8B}" type="presParOf" srcId="{01D1BEE6-C6AF-A24A-9E7D-19FB8B776873}" destId="{7809D72A-7FE8-9A40-9FD0-AB0A4D4B1F03}" srcOrd="1" destOrd="0" presId="urn:microsoft.com/office/officeart/2005/8/layout/hierarchy1"/>
    <dgm:cxn modelId="{E7E7D360-8C19-D848-B3BD-3BE58ECE0CA4}" type="presParOf" srcId="{3360543E-6A4A-BB49-AE5F-FD0A87E48065}" destId="{0FA47E2A-9D25-6B40-B5D0-D6F0159E6DB8}" srcOrd="1" destOrd="0" presId="urn:microsoft.com/office/officeart/2005/8/layout/hierarchy1"/>
    <dgm:cxn modelId="{B23C1C2D-C2EB-0C43-999E-394F90652E71}" type="presParOf" srcId="{D7C38DAB-EBB5-894A-820F-FCAA6773F333}" destId="{95C2CA26-1505-BD44-B352-721D56C023AF}" srcOrd="4" destOrd="0" presId="urn:microsoft.com/office/officeart/2005/8/layout/hierarchy1"/>
    <dgm:cxn modelId="{57789E13-37F0-3C44-B942-036ACE1D1C79}" type="presParOf" srcId="{D7C38DAB-EBB5-894A-820F-FCAA6773F333}" destId="{83BCAFE9-391B-7A42-83E9-5950454C267E}" srcOrd="5" destOrd="0" presId="urn:microsoft.com/office/officeart/2005/8/layout/hierarchy1"/>
    <dgm:cxn modelId="{C81868B7-AC5C-574C-8089-420B35F7F09A}" type="presParOf" srcId="{83BCAFE9-391B-7A42-83E9-5950454C267E}" destId="{73EF69FC-EA9B-A24C-989B-8668C2EB4F84}" srcOrd="0" destOrd="0" presId="urn:microsoft.com/office/officeart/2005/8/layout/hierarchy1"/>
    <dgm:cxn modelId="{8B7A45D7-D67B-4A49-9804-550BAFB33C37}" type="presParOf" srcId="{73EF69FC-EA9B-A24C-989B-8668C2EB4F84}" destId="{0D159076-0113-D348-93BB-A81502346580}" srcOrd="0" destOrd="0" presId="urn:microsoft.com/office/officeart/2005/8/layout/hierarchy1"/>
    <dgm:cxn modelId="{91028409-531A-8D49-AF1B-1E338585CBCD}" type="presParOf" srcId="{73EF69FC-EA9B-A24C-989B-8668C2EB4F84}" destId="{43B69D3D-FF27-9249-BB29-74246BA0BB62}" srcOrd="1" destOrd="0" presId="urn:microsoft.com/office/officeart/2005/8/layout/hierarchy1"/>
    <dgm:cxn modelId="{7868BB8F-5BC1-1443-890E-FE8168AA9509}" type="presParOf" srcId="{83BCAFE9-391B-7A42-83E9-5950454C267E}" destId="{0CCD19D8-8669-6543-A419-A7AD2900E5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3C2E15-27B3-614E-AAC6-5BEEA1B5AE3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63FF88-1ED5-DF46-967D-563D6F936A8D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0C577ABC-C947-5C48-AF14-EAC730B28D09}" type="parTrans" cxnId="{430A11BB-2333-324C-8500-77C148DD0378}">
      <dgm:prSet/>
      <dgm:spPr/>
      <dgm:t>
        <a:bodyPr/>
        <a:lstStyle/>
        <a:p>
          <a:endParaRPr lang="en-US"/>
        </a:p>
      </dgm:t>
    </dgm:pt>
    <dgm:pt modelId="{000215CA-367C-F94A-A56B-E0E2272C8534}" type="sibTrans" cxnId="{430A11BB-2333-324C-8500-77C148DD0378}">
      <dgm:prSet/>
      <dgm:spPr/>
      <dgm:t>
        <a:bodyPr/>
        <a:lstStyle/>
        <a:p>
          <a:endParaRPr lang="en-US"/>
        </a:p>
      </dgm:t>
    </dgm:pt>
    <dgm:pt modelId="{F484BB6C-16D7-D04C-A6F2-5109BE57FFA0}">
      <dgm:prSet phldrT="[Text]"/>
      <dgm:spPr/>
      <dgm:t>
        <a:bodyPr/>
        <a:lstStyle/>
        <a:p>
          <a:r>
            <a:rPr lang="en-US" dirty="0" smtClean="0"/>
            <a:t>March MIS 4, 8</a:t>
          </a:r>
          <a:endParaRPr lang="en-US" dirty="0"/>
        </a:p>
      </dgm:t>
    </dgm:pt>
    <dgm:pt modelId="{738CF508-56A2-0C48-9491-075316B25B9D}" type="parTrans" cxnId="{206415CA-624A-F64C-8A5E-181BA45E017A}">
      <dgm:prSet/>
      <dgm:spPr/>
      <dgm:t>
        <a:bodyPr/>
        <a:lstStyle/>
        <a:p>
          <a:endParaRPr lang="en-US"/>
        </a:p>
      </dgm:t>
    </dgm:pt>
    <dgm:pt modelId="{051A85C0-D74B-7C47-9CD7-F1FD5E70C246}" type="sibTrans" cxnId="{206415CA-624A-F64C-8A5E-181BA45E017A}">
      <dgm:prSet/>
      <dgm:spPr/>
      <dgm:t>
        <a:bodyPr/>
        <a:lstStyle/>
        <a:p>
          <a:endParaRPr lang="en-US"/>
        </a:p>
      </dgm:t>
    </dgm:pt>
    <dgm:pt modelId="{55D00292-D328-8C48-8E2E-CE32C0F3B596}">
      <dgm:prSet phldrT="[Text]"/>
      <dgm:spPr/>
      <dgm:t>
        <a:bodyPr/>
        <a:lstStyle/>
        <a:p>
          <a:r>
            <a:rPr lang="en-US" dirty="0" smtClean="0"/>
            <a:t>April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230A0744-A18B-F443-9A0B-F1BEF60013E3}" type="parTrans" cxnId="{50304436-31EA-414E-B1B0-0CD48959698E}">
      <dgm:prSet/>
      <dgm:spPr/>
      <dgm:t>
        <a:bodyPr/>
        <a:lstStyle/>
        <a:p>
          <a:endParaRPr lang="en-US"/>
        </a:p>
      </dgm:t>
    </dgm:pt>
    <dgm:pt modelId="{838C3A16-CAF6-1F47-95D5-24BA6A321C68}" type="sibTrans" cxnId="{50304436-31EA-414E-B1B0-0CD48959698E}">
      <dgm:prSet/>
      <dgm:spPr/>
      <dgm:t>
        <a:bodyPr/>
        <a:lstStyle/>
        <a:p>
          <a:endParaRPr lang="en-US"/>
        </a:p>
      </dgm:t>
    </dgm:pt>
    <dgm:pt modelId="{FB1B81A5-4396-4647-99BC-BAE4C517AC19}">
      <dgm:prSet phldrT="[Text]"/>
      <dgm:spPr/>
      <dgm:t>
        <a:bodyPr/>
        <a:lstStyle/>
        <a:p>
          <a:r>
            <a:rPr lang="en-US" dirty="0" smtClean="0"/>
            <a:t>May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D7ECA06E-BA5A-AB40-85C1-1ADFFE5AFD3C}" type="parTrans" cxnId="{A0E30C7B-41BA-7A4B-8250-70A570EFDD57}">
      <dgm:prSet/>
      <dgm:spPr/>
      <dgm:t>
        <a:bodyPr/>
        <a:lstStyle/>
        <a:p>
          <a:endParaRPr lang="en-US"/>
        </a:p>
      </dgm:t>
    </dgm:pt>
    <dgm:pt modelId="{0D4F62C6-C5A1-3B4A-B904-C5E4D16DCF21}" type="sibTrans" cxnId="{A0E30C7B-41BA-7A4B-8250-70A570EFDD57}">
      <dgm:prSet/>
      <dgm:spPr/>
      <dgm:t>
        <a:bodyPr/>
        <a:lstStyle/>
        <a:p>
          <a:endParaRPr lang="en-US"/>
        </a:p>
      </dgm:t>
    </dgm:pt>
    <dgm:pt modelId="{33AAD1A4-B69A-0147-9728-45C9E94F9D1C}">
      <dgm:prSet phldrT="[Text]"/>
      <dgm:spPr/>
      <dgm:t>
        <a:bodyPr/>
        <a:lstStyle/>
        <a:p>
          <a:r>
            <a:rPr lang="en-US" dirty="0" smtClean="0"/>
            <a:t>June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7F5AD74A-93E3-7C4C-91D5-920663541991}" type="parTrans" cxnId="{37D8D762-9CE7-5449-A96C-A1CE42747639}">
      <dgm:prSet/>
      <dgm:spPr/>
      <dgm:t>
        <a:bodyPr/>
        <a:lstStyle/>
        <a:p>
          <a:endParaRPr lang="en-US"/>
        </a:p>
      </dgm:t>
    </dgm:pt>
    <dgm:pt modelId="{7A2FF5B5-3393-B84A-ADFB-127000DAC6C3}" type="sibTrans" cxnId="{37D8D762-9CE7-5449-A96C-A1CE42747639}">
      <dgm:prSet/>
      <dgm:spPr/>
      <dgm:t>
        <a:bodyPr/>
        <a:lstStyle/>
        <a:p>
          <a:endParaRPr lang="en-US"/>
        </a:p>
      </dgm:t>
    </dgm:pt>
    <dgm:pt modelId="{96057C01-A11B-F44B-BE38-129463F77C88}" type="pres">
      <dgm:prSet presAssocID="{623C2E15-27B3-614E-AAC6-5BEEA1B5A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A93FE9-6293-AD43-9E6D-02801DD5F15B}" type="pres">
      <dgm:prSet presAssocID="{B963FF88-1ED5-DF46-967D-563D6F936A8D}" presName="hierRoot1" presStyleCnt="0"/>
      <dgm:spPr/>
    </dgm:pt>
    <dgm:pt modelId="{2E72E953-B8D2-384C-9FAF-0AA5DD524A63}" type="pres">
      <dgm:prSet presAssocID="{B963FF88-1ED5-DF46-967D-563D6F936A8D}" presName="composite" presStyleCnt="0"/>
      <dgm:spPr/>
    </dgm:pt>
    <dgm:pt modelId="{3128D2FF-E5D4-B344-A76C-3855E1BF678D}" type="pres">
      <dgm:prSet presAssocID="{B963FF88-1ED5-DF46-967D-563D6F936A8D}" presName="background" presStyleLbl="node0" presStyleIdx="0" presStyleCnt="1"/>
      <dgm:spPr/>
    </dgm:pt>
    <dgm:pt modelId="{6105C35C-9565-014C-B25B-4DB3FD64E9B9}" type="pres">
      <dgm:prSet presAssocID="{B963FF88-1ED5-DF46-967D-563D6F936A8D}" presName="text" presStyleLbl="fgAcc0" presStyleIdx="0" presStyleCnt="1" custScaleX="2485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49970-58CE-6B47-A1B3-4EB0889F4B59}" type="pres">
      <dgm:prSet presAssocID="{B963FF88-1ED5-DF46-967D-563D6F936A8D}" presName="hierChild2" presStyleCnt="0"/>
      <dgm:spPr/>
    </dgm:pt>
    <dgm:pt modelId="{0039EF9D-DE32-834E-B4AB-53623F53D901}" type="pres">
      <dgm:prSet presAssocID="{738CF508-56A2-0C48-9491-075316B25B9D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3ECEC50-7A07-E14B-A2DA-445ED504E811}" type="pres">
      <dgm:prSet presAssocID="{F484BB6C-16D7-D04C-A6F2-5109BE57FFA0}" presName="hierRoot2" presStyleCnt="0"/>
      <dgm:spPr/>
    </dgm:pt>
    <dgm:pt modelId="{5F34C994-0FDE-CE4A-8319-0E2F5A3E1543}" type="pres">
      <dgm:prSet presAssocID="{F484BB6C-16D7-D04C-A6F2-5109BE57FFA0}" presName="composite2" presStyleCnt="0"/>
      <dgm:spPr/>
    </dgm:pt>
    <dgm:pt modelId="{7433EF9A-0B74-D44A-89DB-D79F32B09A1D}" type="pres">
      <dgm:prSet presAssocID="{F484BB6C-16D7-D04C-A6F2-5109BE57FFA0}" presName="background2" presStyleLbl="node2" presStyleIdx="0" presStyleCnt="1"/>
      <dgm:spPr/>
    </dgm:pt>
    <dgm:pt modelId="{9943713D-935B-8047-98E8-6DF85151C0B1}" type="pres">
      <dgm:prSet presAssocID="{F484BB6C-16D7-D04C-A6F2-5109BE57FFA0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38DAB-EBB5-894A-820F-FCAA6773F333}" type="pres">
      <dgm:prSet presAssocID="{F484BB6C-16D7-D04C-A6F2-5109BE57FFA0}" presName="hierChild3" presStyleCnt="0"/>
      <dgm:spPr/>
    </dgm:pt>
    <dgm:pt modelId="{247187D0-6565-584B-B01D-986153AC9800}" type="pres">
      <dgm:prSet presAssocID="{230A0744-A18B-F443-9A0B-F1BEF60013E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89EA2C2-BBDE-084B-ABD7-3B936D7BEDB9}" type="pres">
      <dgm:prSet presAssocID="{55D00292-D328-8C48-8E2E-CE32C0F3B596}" presName="hierRoot3" presStyleCnt="0"/>
      <dgm:spPr/>
    </dgm:pt>
    <dgm:pt modelId="{A9FD3E43-7622-F242-9094-D3C91586E884}" type="pres">
      <dgm:prSet presAssocID="{55D00292-D328-8C48-8E2E-CE32C0F3B596}" presName="composite3" presStyleCnt="0"/>
      <dgm:spPr/>
    </dgm:pt>
    <dgm:pt modelId="{0FF225A1-E9F2-3645-A9EE-962E8B76B975}" type="pres">
      <dgm:prSet presAssocID="{55D00292-D328-8C48-8E2E-CE32C0F3B596}" presName="background3" presStyleLbl="node3" presStyleIdx="0" presStyleCnt="3"/>
      <dgm:spPr/>
    </dgm:pt>
    <dgm:pt modelId="{5168FC27-D5FF-9243-A64A-E23B6D30038E}" type="pres">
      <dgm:prSet presAssocID="{55D00292-D328-8C48-8E2E-CE32C0F3B59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4BB53-4C59-584E-B994-09FE067126D9}" type="pres">
      <dgm:prSet presAssocID="{55D00292-D328-8C48-8E2E-CE32C0F3B596}" presName="hierChild4" presStyleCnt="0"/>
      <dgm:spPr/>
    </dgm:pt>
    <dgm:pt modelId="{1903141B-FADD-CA45-8A04-41674C85553C}" type="pres">
      <dgm:prSet presAssocID="{D7ECA06E-BA5A-AB40-85C1-1ADFFE5AFD3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360543E-6A4A-BB49-AE5F-FD0A87E48065}" type="pres">
      <dgm:prSet presAssocID="{FB1B81A5-4396-4647-99BC-BAE4C517AC19}" presName="hierRoot3" presStyleCnt="0"/>
      <dgm:spPr/>
    </dgm:pt>
    <dgm:pt modelId="{01D1BEE6-C6AF-A24A-9E7D-19FB8B776873}" type="pres">
      <dgm:prSet presAssocID="{FB1B81A5-4396-4647-99BC-BAE4C517AC19}" presName="composite3" presStyleCnt="0"/>
      <dgm:spPr/>
    </dgm:pt>
    <dgm:pt modelId="{6A8E7EAD-FE0B-CF4C-9031-255273AC5594}" type="pres">
      <dgm:prSet presAssocID="{FB1B81A5-4396-4647-99BC-BAE4C517AC19}" presName="background3" presStyleLbl="node3" presStyleIdx="1" presStyleCnt="3"/>
      <dgm:spPr/>
    </dgm:pt>
    <dgm:pt modelId="{7809D72A-7FE8-9A40-9FD0-AB0A4D4B1F03}" type="pres">
      <dgm:prSet presAssocID="{FB1B81A5-4396-4647-99BC-BAE4C517AC1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47E2A-9D25-6B40-B5D0-D6F0159E6DB8}" type="pres">
      <dgm:prSet presAssocID="{FB1B81A5-4396-4647-99BC-BAE4C517AC19}" presName="hierChild4" presStyleCnt="0"/>
      <dgm:spPr/>
    </dgm:pt>
    <dgm:pt modelId="{95C2CA26-1505-BD44-B352-721D56C023AF}" type="pres">
      <dgm:prSet presAssocID="{7F5AD74A-93E3-7C4C-91D5-9206635419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3BCAFE9-391B-7A42-83E9-5950454C267E}" type="pres">
      <dgm:prSet presAssocID="{33AAD1A4-B69A-0147-9728-45C9E94F9D1C}" presName="hierRoot3" presStyleCnt="0"/>
      <dgm:spPr/>
    </dgm:pt>
    <dgm:pt modelId="{73EF69FC-EA9B-A24C-989B-8668C2EB4F84}" type="pres">
      <dgm:prSet presAssocID="{33AAD1A4-B69A-0147-9728-45C9E94F9D1C}" presName="composite3" presStyleCnt="0"/>
      <dgm:spPr/>
    </dgm:pt>
    <dgm:pt modelId="{0D159076-0113-D348-93BB-A81502346580}" type="pres">
      <dgm:prSet presAssocID="{33AAD1A4-B69A-0147-9728-45C9E94F9D1C}" presName="background3" presStyleLbl="node3" presStyleIdx="2" presStyleCnt="3"/>
      <dgm:spPr/>
    </dgm:pt>
    <dgm:pt modelId="{43B69D3D-FF27-9249-BB29-74246BA0BB62}" type="pres">
      <dgm:prSet presAssocID="{33AAD1A4-B69A-0147-9728-45C9E94F9D1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CD19D8-8669-6543-A419-A7AD2900E589}" type="pres">
      <dgm:prSet presAssocID="{33AAD1A4-B69A-0147-9728-45C9E94F9D1C}" presName="hierChild4" presStyleCnt="0"/>
      <dgm:spPr/>
    </dgm:pt>
  </dgm:ptLst>
  <dgm:cxnLst>
    <dgm:cxn modelId="{430A11BB-2333-324C-8500-77C148DD0378}" srcId="{623C2E15-27B3-614E-AAC6-5BEEA1B5AE3F}" destId="{B963FF88-1ED5-DF46-967D-563D6F936A8D}" srcOrd="0" destOrd="0" parTransId="{0C577ABC-C947-5C48-AF14-EAC730B28D09}" sibTransId="{000215CA-367C-F94A-A56B-E0E2272C8534}"/>
    <dgm:cxn modelId="{0561FDA0-0960-6A4B-9FBB-8DF565DB6835}" type="presOf" srcId="{D7ECA06E-BA5A-AB40-85C1-1ADFFE5AFD3C}" destId="{1903141B-FADD-CA45-8A04-41674C85553C}" srcOrd="0" destOrd="0" presId="urn:microsoft.com/office/officeart/2005/8/layout/hierarchy1"/>
    <dgm:cxn modelId="{206415CA-624A-F64C-8A5E-181BA45E017A}" srcId="{B963FF88-1ED5-DF46-967D-563D6F936A8D}" destId="{F484BB6C-16D7-D04C-A6F2-5109BE57FFA0}" srcOrd="0" destOrd="0" parTransId="{738CF508-56A2-0C48-9491-075316B25B9D}" sibTransId="{051A85C0-D74B-7C47-9CD7-F1FD5E70C246}"/>
    <dgm:cxn modelId="{37D8D762-9CE7-5449-A96C-A1CE42747639}" srcId="{F484BB6C-16D7-D04C-A6F2-5109BE57FFA0}" destId="{33AAD1A4-B69A-0147-9728-45C9E94F9D1C}" srcOrd="2" destOrd="0" parTransId="{7F5AD74A-93E3-7C4C-91D5-920663541991}" sibTransId="{7A2FF5B5-3393-B84A-ADFB-127000DAC6C3}"/>
    <dgm:cxn modelId="{C05E9E17-1E0F-124E-A121-F2CF7E7486C8}" type="presOf" srcId="{F484BB6C-16D7-D04C-A6F2-5109BE57FFA0}" destId="{9943713D-935B-8047-98E8-6DF85151C0B1}" srcOrd="0" destOrd="0" presId="urn:microsoft.com/office/officeart/2005/8/layout/hierarchy1"/>
    <dgm:cxn modelId="{A4C9E141-CCE3-3949-A980-828B2B46C3B7}" type="presOf" srcId="{623C2E15-27B3-614E-AAC6-5BEEA1B5AE3F}" destId="{96057C01-A11B-F44B-BE38-129463F77C88}" srcOrd="0" destOrd="0" presId="urn:microsoft.com/office/officeart/2005/8/layout/hierarchy1"/>
    <dgm:cxn modelId="{81463DCD-6F1E-D749-A2C9-8EDD98B09979}" type="presOf" srcId="{7F5AD74A-93E3-7C4C-91D5-920663541991}" destId="{95C2CA26-1505-BD44-B352-721D56C023AF}" srcOrd="0" destOrd="0" presId="urn:microsoft.com/office/officeart/2005/8/layout/hierarchy1"/>
    <dgm:cxn modelId="{132D17A7-9A43-B344-97E5-AE6ACC27D4E6}" type="presOf" srcId="{230A0744-A18B-F443-9A0B-F1BEF60013E3}" destId="{247187D0-6565-584B-B01D-986153AC9800}" srcOrd="0" destOrd="0" presId="urn:microsoft.com/office/officeart/2005/8/layout/hierarchy1"/>
    <dgm:cxn modelId="{060C966C-849B-F640-980D-24F119883E6D}" type="presOf" srcId="{55D00292-D328-8C48-8E2E-CE32C0F3B596}" destId="{5168FC27-D5FF-9243-A64A-E23B6D30038E}" srcOrd="0" destOrd="0" presId="urn:microsoft.com/office/officeart/2005/8/layout/hierarchy1"/>
    <dgm:cxn modelId="{A0E30C7B-41BA-7A4B-8250-70A570EFDD57}" srcId="{F484BB6C-16D7-D04C-A6F2-5109BE57FFA0}" destId="{FB1B81A5-4396-4647-99BC-BAE4C517AC19}" srcOrd="1" destOrd="0" parTransId="{D7ECA06E-BA5A-AB40-85C1-1ADFFE5AFD3C}" sibTransId="{0D4F62C6-C5A1-3B4A-B904-C5E4D16DCF21}"/>
    <dgm:cxn modelId="{F2FC2BE1-6D80-8741-AD92-25ED035C9227}" type="presOf" srcId="{33AAD1A4-B69A-0147-9728-45C9E94F9D1C}" destId="{43B69D3D-FF27-9249-BB29-74246BA0BB62}" srcOrd="0" destOrd="0" presId="urn:microsoft.com/office/officeart/2005/8/layout/hierarchy1"/>
    <dgm:cxn modelId="{50304436-31EA-414E-B1B0-0CD48959698E}" srcId="{F484BB6C-16D7-D04C-A6F2-5109BE57FFA0}" destId="{55D00292-D328-8C48-8E2E-CE32C0F3B596}" srcOrd="0" destOrd="0" parTransId="{230A0744-A18B-F443-9A0B-F1BEF60013E3}" sibTransId="{838C3A16-CAF6-1F47-95D5-24BA6A321C68}"/>
    <dgm:cxn modelId="{E26E1BFC-1D5A-C042-A8C8-21513B0BD844}" type="presOf" srcId="{738CF508-56A2-0C48-9491-075316B25B9D}" destId="{0039EF9D-DE32-834E-B4AB-53623F53D901}" srcOrd="0" destOrd="0" presId="urn:microsoft.com/office/officeart/2005/8/layout/hierarchy1"/>
    <dgm:cxn modelId="{7DC5BABD-752B-2942-98C0-DB5FD29DFB4D}" type="presOf" srcId="{B963FF88-1ED5-DF46-967D-563D6F936A8D}" destId="{6105C35C-9565-014C-B25B-4DB3FD64E9B9}" srcOrd="0" destOrd="0" presId="urn:microsoft.com/office/officeart/2005/8/layout/hierarchy1"/>
    <dgm:cxn modelId="{23FAFA24-A457-654C-8FC2-4C712727AA4B}" type="presOf" srcId="{FB1B81A5-4396-4647-99BC-BAE4C517AC19}" destId="{7809D72A-7FE8-9A40-9FD0-AB0A4D4B1F03}" srcOrd="0" destOrd="0" presId="urn:microsoft.com/office/officeart/2005/8/layout/hierarchy1"/>
    <dgm:cxn modelId="{7CF68B20-72AF-7F45-81B9-12927FE85B89}" type="presParOf" srcId="{96057C01-A11B-F44B-BE38-129463F77C88}" destId="{AEA93FE9-6293-AD43-9E6D-02801DD5F15B}" srcOrd="0" destOrd="0" presId="urn:microsoft.com/office/officeart/2005/8/layout/hierarchy1"/>
    <dgm:cxn modelId="{C312E643-47E8-E84D-AC62-0C8614C3835D}" type="presParOf" srcId="{AEA93FE9-6293-AD43-9E6D-02801DD5F15B}" destId="{2E72E953-B8D2-384C-9FAF-0AA5DD524A63}" srcOrd="0" destOrd="0" presId="urn:microsoft.com/office/officeart/2005/8/layout/hierarchy1"/>
    <dgm:cxn modelId="{25C88464-787F-C649-94AE-7CE6F12779DC}" type="presParOf" srcId="{2E72E953-B8D2-384C-9FAF-0AA5DD524A63}" destId="{3128D2FF-E5D4-B344-A76C-3855E1BF678D}" srcOrd="0" destOrd="0" presId="urn:microsoft.com/office/officeart/2005/8/layout/hierarchy1"/>
    <dgm:cxn modelId="{1AFBD4C1-8B8F-B647-AC40-8CDD3847A646}" type="presParOf" srcId="{2E72E953-B8D2-384C-9FAF-0AA5DD524A63}" destId="{6105C35C-9565-014C-B25B-4DB3FD64E9B9}" srcOrd="1" destOrd="0" presId="urn:microsoft.com/office/officeart/2005/8/layout/hierarchy1"/>
    <dgm:cxn modelId="{4364394E-81B4-0A47-8456-D040B1683D89}" type="presParOf" srcId="{AEA93FE9-6293-AD43-9E6D-02801DD5F15B}" destId="{6C949970-58CE-6B47-A1B3-4EB0889F4B59}" srcOrd="1" destOrd="0" presId="urn:microsoft.com/office/officeart/2005/8/layout/hierarchy1"/>
    <dgm:cxn modelId="{26DAD6A5-6982-164D-B05C-4911DFDD0A70}" type="presParOf" srcId="{6C949970-58CE-6B47-A1B3-4EB0889F4B59}" destId="{0039EF9D-DE32-834E-B4AB-53623F53D901}" srcOrd="0" destOrd="0" presId="urn:microsoft.com/office/officeart/2005/8/layout/hierarchy1"/>
    <dgm:cxn modelId="{C05A3A14-DC92-6047-90A8-36342A082DD6}" type="presParOf" srcId="{6C949970-58CE-6B47-A1B3-4EB0889F4B59}" destId="{E3ECEC50-7A07-E14B-A2DA-445ED504E811}" srcOrd="1" destOrd="0" presId="urn:microsoft.com/office/officeart/2005/8/layout/hierarchy1"/>
    <dgm:cxn modelId="{A67D97DD-8211-B94F-A672-F2E08E822848}" type="presParOf" srcId="{E3ECEC50-7A07-E14B-A2DA-445ED504E811}" destId="{5F34C994-0FDE-CE4A-8319-0E2F5A3E1543}" srcOrd="0" destOrd="0" presId="urn:microsoft.com/office/officeart/2005/8/layout/hierarchy1"/>
    <dgm:cxn modelId="{DA62CF9F-EDD8-354D-988A-9E8D46673F97}" type="presParOf" srcId="{5F34C994-0FDE-CE4A-8319-0E2F5A3E1543}" destId="{7433EF9A-0B74-D44A-89DB-D79F32B09A1D}" srcOrd="0" destOrd="0" presId="urn:microsoft.com/office/officeart/2005/8/layout/hierarchy1"/>
    <dgm:cxn modelId="{3D1987E9-CAC4-2D4F-8BF3-6C04E13C9299}" type="presParOf" srcId="{5F34C994-0FDE-CE4A-8319-0E2F5A3E1543}" destId="{9943713D-935B-8047-98E8-6DF85151C0B1}" srcOrd="1" destOrd="0" presId="urn:microsoft.com/office/officeart/2005/8/layout/hierarchy1"/>
    <dgm:cxn modelId="{F2B60BE9-166A-3C4F-9A98-4ED265349809}" type="presParOf" srcId="{E3ECEC50-7A07-E14B-A2DA-445ED504E811}" destId="{D7C38DAB-EBB5-894A-820F-FCAA6773F333}" srcOrd="1" destOrd="0" presId="urn:microsoft.com/office/officeart/2005/8/layout/hierarchy1"/>
    <dgm:cxn modelId="{85E2DB17-79C9-8E4B-9B60-FC273D65A561}" type="presParOf" srcId="{D7C38DAB-EBB5-894A-820F-FCAA6773F333}" destId="{247187D0-6565-584B-B01D-986153AC9800}" srcOrd="0" destOrd="0" presId="urn:microsoft.com/office/officeart/2005/8/layout/hierarchy1"/>
    <dgm:cxn modelId="{9D68E66E-6D91-5549-BCF3-75E2B93899D3}" type="presParOf" srcId="{D7C38DAB-EBB5-894A-820F-FCAA6773F333}" destId="{A89EA2C2-BBDE-084B-ABD7-3B936D7BEDB9}" srcOrd="1" destOrd="0" presId="urn:microsoft.com/office/officeart/2005/8/layout/hierarchy1"/>
    <dgm:cxn modelId="{B80E741F-94EA-D449-9766-7975C881A8D2}" type="presParOf" srcId="{A89EA2C2-BBDE-084B-ABD7-3B936D7BEDB9}" destId="{A9FD3E43-7622-F242-9094-D3C91586E884}" srcOrd="0" destOrd="0" presId="urn:microsoft.com/office/officeart/2005/8/layout/hierarchy1"/>
    <dgm:cxn modelId="{74BDD49B-CF83-164F-857C-8271897F1FD3}" type="presParOf" srcId="{A9FD3E43-7622-F242-9094-D3C91586E884}" destId="{0FF225A1-E9F2-3645-A9EE-962E8B76B975}" srcOrd="0" destOrd="0" presId="urn:microsoft.com/office/officeart/2005/8/layout/hierarchy1"/>
    <dgm:cxn modelId="{E86F0A41-DF28-D044-A47B-5A0FCCBA6D99}" type="presParOf" srcId="{A9FD3E43-7622-F242-9094-D3C91586E884}" destId="{5168FC27-D5FF-9243-A64A-E23B6D30038E}" srcOrd="1" destOrd="0" presId="urn:microsoft.com/office/officeart/2005/8/layout/hierarchy1"/>
    <dgm:cxn modelId="{E3A961AC-07B5-E048-B320-660475CA59F1}" type="presParOf" srcId="{A89EA2C2-BBDE-084B-ABD7-3B936D7BEDB9}" destId="{7434BB53-4C59-584E-B994-09FE067126D9}" srcOrd="1" destOrd="0" presId="urn:microsoft.com/office/officeart/2005/8/layout/hierarchy1"/>
    <dgm:cxn modelId="{05111B6B-0D4C-BD45-AF84-ED738A4D6BEB}" type="presParOf" srcId="{D7C38DAB-EBB5-894A-820F-FCAA6773F333}" destId="{1903141B-FADD-CA45-8A04-41674C85553C}" srcOrd="2" destOrd="0" presId="urn:microsoft.com/office/officeart/2005/8/layout/hierarchy1"/>
    <dgm:cxn modelId="{DCBC7A28-5C45-8743-92F4-44915E6A4AFD}" type="presParOf" srcId="{D7C38DAB-EBB5-894A-820F-FCAA6773F333}" destId="{3360543E-6A4A-BB49-AE5F-FD0A87E48065}" srcOrd="3" destOrd="0" presId="urn:microsoft.com/office/officeart/2005/8/layout/hierarchy1"/>
    <dgm:cxn modelId="{55D557E2-56B1-8F45-88FF-856B8455AC0F}" type="presParOf" srcId="{3360543E-6A4A-BB49-AE5F-FD0A87E48065}" destId="{01D1BEE6-C6AF-A24A-9E7D-19FB8B776873}" srcOrd="0" destOrd="0" presId="urn:microsoft.com/office/officeart/2005/8/layout/hierarchy1"/>
    <dgm:cxn modelId="{5FC01C8F-D57E-9D49-AA3B-8D2E73A5502B}" type="presParOf" srcId="{01D1BEE6-C6AF-A24A-9E7D-19FB8B776873}" destId="{6A8E7EAD-FE0B-CF4C-9031-255273AC5594}" srcOrd="0" destOrd="0" presId="urn:microsoft.com/office/officeart/2005/8/layout/hierarchy1"/>
    <dgm:cxn modelId="{445017F3-CAC1-5046-9FE4-A86F0483DA8B}" type="presParOf" srcId="{01D1BEE6-C6AF-A24A-9E7D-19FB8B776873}" destId="{7809D72A-7FE8-9A40-9FD0-AB0A4D4B1F03}" srcOrd="1" destOrd="0" presId="urn:microsoft.com/office/officeart/2005/8/layout/hierarchy1"/>
    <dgm:cxn modelId="{E7E7D360-8C19-D848-B3BD-3BE58ECE0CA4}" type="presParOf" srcId="{3360543E-6A4A-BB49-AE5F-FD0A87E48065}" destId="{0FA47E2A-9D25-6B40-B5D0-D6F0159E6DB8}" srcOrd="1" destOrd="0" presId="urn:microsoft.com/office/officeart/2005/8/layout/hierarchy1"/>
    <dgm:cxn modelId="{B23C1C2D-C2EB-0C43-999E-394F90652E71}" type="presParOf" srcId="{D7C38DAB-EBB5-894A-820F-FCAA6773F333}" destId="{95C2CA26-1505-BD44-B352-721D56C023AF}" srcOrd="4" destOrd="0" presId="urn:microsoft.com/office/officeart/2005/8/layout/hierarchy1"/>
    <dgm:cxn modelId="{57789E13-37F0-3C44-B942-036ACE1D1C79}" type="presParOf" srcId="{D7C38DAB-EBB5-894A-820F-FCAA6773F333}" destId="{83BCAFE9-391B-7A42-83E9-5950454C267E}" srcOrd="5" destOrd="0" presId="urn:microsoft.com/office/officeart/2005/8/layout/hierarchy1"/>
    <dgm:cxn modelId="{C81868B7-AC5C-574C-8089-420B35F7F09A}" type="presParOf" srcId="{83BCAFE9-391B-7A42-83E9-5950454C267E}" destId="{73EF69FC-EA9B-A24C-989B-8668C2EB4F84}" srcOrd="0" destOrd="0" presId="urn:microsoft.com/office/officeart/2005/8/layout/hierarchy1"/>
    <dgm:cxn modelId="{8B7A45D7-D67B-4A49-9804-550BAFB33C37}" type="presParOf" srcId="{73EF69FC-EA9B-A24C-989B-8668C2EB4F84}" destId="{0D159076-0113-D348-93BB-A81502346580}" srcOrd="0" destOrd="0" presId="urn:microsoft.com/office/officeart/2005/8/layout/hierarchy1"/>
    <dgm:cxn modelId="{91028409-531A-8D49-AF1B-1E338585CBCD}" type="presParOf" srcId="{73EF69FC-EA9B-A24C-989B-8668C2EB4F84}" destId="{43B69D3D-FF27-9249-BB29-74246BA0BB62}" srcOrd="1" destOrd="0" presId="urn:microsoft.com/office/officeart/2005/8/layout/hierarchy1"/>
    <dgm:cxn modelId="{7868BB8F-5BC1-1443-890E-FE8168AA9509}" type="presParOf" srcId="{83BCAFE9-391B-7A42-83E9-5950454C267E}" destId="{0CCD19D8-8669-6543-A419-A7AD2900E5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3C2E15-27B3-614E-AAC6-5BEEA1B5AE3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63FF88-1ED5-DF46-967D-563D6F936A8D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0C577ABC-C947-5C48-AF14-EAC730B28D09}" type="parTrans" cxnId="{430A11BB-2333-324C-8500-77C148DD0378}">
      <dgm:prSet/>
      <dgm:spPr/>
      <dgm:t>
        <a:bodyPr/>
        <a:lstStyle/>
        <a:p>
          <a:endParaRPr lang="en-US"/>
        </a:p>
      </dgm:t>
    </dgm:pt>
    <dgm:pt modelId="{000215CA-367C-F94A-A56B-E0E2272C8534}" type="sibTrans" cxnId="{430A11BB-2333-324C-8500-77C148DD0378}">
      <dgm:prSet/>
      <dgm:spPr/>
      <dgm:t>
        <a:bodyPr/>
        <a:lstStyle/>
        <a:p>
          <a:endParaRPr lang="en-US"/>
        </a:p>
      </dgm:t>
    </dgm:pt>
    <dgm:pt modelId="{F484BB6C-16D7-D04C-A6F2-5109BE57FFA0}">
      <dgm:prSet phldrT="[Text]"/>
      <dgm:spPr/>
      <dgm:t>
        <a:bodyPr/>
        <a:lstStyle/>
        <a:p>
          <a:r>
            <a:rPr lang="en-US" dirty="0" smtClean="0"/>
            <a:t>March MIS 4, 8</a:t>
          </a:r>
          <a:endParaRPr lang="en-US" dirty="0"/>
        </a:p>
      </dgm:t>
    </dgm:pt>
    <dgm:pt modelId="{738CF508-56A2-0C48-9491-075316B25B9D}" type="parTrans" cxnId="{206415CA-624A-F64C-8A5E-181BA45E017A}">
      <dgm:prSet/>
      <dgm:spPr/>
      <dgm:t>
        <a:bodyPr/>
        <a:lstStyle/>
        <a:p>
          <a:endParaRPr lang="en-US"/>
        </a:p>
      </dgm:t>
    </dgm:pt>
    <dgm:pt modelId="{051A85C0-D74B-7C47-9CD7-F1FD5E70C246}" type="sibTrans" cxnId="{206415CA-624A-F64C-8A5E-181BA45E017A}">
      <dgm:prSet/>
      <dgm:spPr/>
      <dgm:t>
        <a:bodyPr/>
        <a:lstStyle/>
        <a:p>
          <a:endParaRPr lang="en-US"/>
        </a:p>
      </dgm:t>
    </dgm:pt>
    <dgm:pt modelId="{55D00292-D328-8C48-8E2E-CE32C0F3B596}">
      <dgm:prSet phldrT="[Text]"/>
      <dgm:spPr/>
      <dgm:t>
        <a:bodyPr/>
        <a:lstStyle/>
        <a:p>
          <a:r>
            <a:rPr lang="en-US" dirty="0" smtClean="0"/>
            <a:t>April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230A0744-A18B-F443-9A0B-F1BEF60013E3}" type="parTrans" cxnId="{50304436-31EA-414E-B1B0-0CD48959698E}">
      <dgm:prSet/>
      <dgm:spPr/>
      <dgm:t>
        <a:bodyPr/>
        <a:lstStyle/>
        <a:p>
          <a:endParaRPr lang="en-US"/>
        </a:p>
      </dgm:t>
    </dgm:pt>
    <dgm:pt modelId="{838C3A16-CAF6-1F47-95D5-24BA6A321C68}" type="sibTrans" cxnId="{50304436-31EA-414E-B1B0-0CD48959698E}">
      <dgm:prSet/>
      <dgm:spPr/>
      <dgm:t>
        <a:bodyPr/>
        <a:lstStyle/>
        <a:p>
          <a:endParaRPr lang="en-US"/>
        </a:p>
      </dgm:t>
    </dgm:pt>
    <dgm:pt modelId="{FB1B81A5-4396-4647-99BC-BAE4C517AC19}">
      <dgm:prSet phldrT="[Text]"/>
      <dgm:spPr/>
      <dgm:t>
        <a:bodyPr/>
        <a:lstStyle/>
        <a:p>
          <a:r>
            <a:rPr lang="en-US" dirty="0" smtClean="0"/>
            <a:t>May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D7ECA06E-BA5A-AB40-85C1-1ADFFE5AFD3C}" type="parTrans" cxnId="{A0E30C7B-41BA-7A4B-8250-70A570EFDD57}">
      <dgm:prSet/>
      <dgm:spPr/>
      <dgm:t>
        <a:bodyPr/>
        <a:lstStyle/>
        <a:p>
          <a:endParaRPr lang="en-US"/>
        </a:p>
      </dgm:t>
    </dgm:pt>
    <dgm:pt modelId="{0D4F62C6-C5A1-3B4A-B904-C5E4D16DCF21}" type="sibTrans" cxnId="{A0E30C7B-41BA-7A4B-8250-70A570EFDD57}">
      <dgm:prSet/>
      <dgm:spPr/>
      <dgm:t>
        <a:bodyPr/>
        <a:lstStyle/>
        <a:p>
          <a:endParaRPr lang="en-US"/>
        </a:p>
      </dgm:t>
    </dgm:pt>
    <dgm:pt modelId="{33AAD1A4-B69A-0147-9728-45C9E94F9D1C}">
      <dgm:prSet phldrT="[Text]"/>
      <dgm:spPr/>
      <dgm:t>
        <a:bodyPr/>
        <a:lstStyle/>
        <a:p>
          <a:r>
            <a:rPr lang="en-US" dirty="0" smtClean="0"/>
            <a:t>June </a:t>
          </a:r>
        </a:p>
        <a:p>
          <a:r>
            <a:rPr lang="en-US" dirty="0" smtClean="0"/>
            <a:t>MIS 4, 8</a:t>
          </a:r>
          <a:endParaRPr lang="en-US" dirty="0"/>
        </a:p>
      </dgm:t>
    </dgm:pt>
    <dgm:pt modelId="{7F5AD74A-93E3-7C4C-91D5-920663541991}" type="parTrans" cxnId="{37D8D762-9CE7-5449-A96C-A1CE4274763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A2FF5B5-3393-B84A-ADFB-127000DAC6C3}" type="sibTrans" cxnId="{37D8D762-9CE7-5449-A96C-A1CE42747639}">
      <dgm:prSet/>
      <dgm:spPr/>
      <dgm:t>
        <a:bodyPr/>
        <a:lstStyle/>
        <a:p>
          <a:endParaRPr lang="en-US"/>
        </a:p>
      </dgm:t>
    </dgm:pt>
    <dgm:pt modelId="{96057C01-A11B-F44B-BE38-129463F77C88}" type="pres">
      <dgm:prSet presAssocID="{623C2E15-27B3-614E-AAC6-5BEEA1B5A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A93FE9-6293-AD43-9E6D-02801DD5F15B}" type="pres">
      <dgm:prSet presAssocID="{B963FF88-1ED5-DF46-967D-563D6F936A8D}" presName="hierRoot1" presStyleCnt="0"/>
      <dgm:spPr/>
    </dgm:pt>
    <dgm:pt modelId="{2E72E953-B8D2-384C-9FAF-0AA5DD524A63}" type="pres">
      <dgm:prSet presAssocID="{B963FF88-1ED5-DF46-967D-563D6F936A8D}" presName="composite" presStyleCnt="0"/>
      <dgm:spPr/>
    </dgm:pt>
    <dgm:pt modelId="{3128D2FF-E5D4-B344-A76C-3855E1BF678D}" type="pres">
      <dgm:prSet presAssocID="{B963FF88-1ED5-DF46-967D-563D6F936A8D}" presName="background" presStyleLbl="node0" presStyleIdx="0" presStyleCnt="1"/>
      <dgm:spPr/>
    </dgm:pt>
    <dgm:pt modelId="{6105C35C-9565-014C-B25B-4DB3FD64E9B9}" type="pres">
      <dgm:prSet presAssocID="{B963FF88-1ED5-DF46-967D-563D6F936A8D}" presName="text" presStyleLbl="fgAcc0" presStyleIdx="0" presStyleCnt="1" custScaleX="2485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49970-58CE-6B47-A1B3-4EB0889F4B59}" type="pres">
      <dgm:prSet presAssocID="{B963FF88-1ED5-DF46-967D-563D6F936A8D}" presName="hierChild2" presStyleCnt="0"/>
      <dgm:spPr/>
    </dgm:pt>
    <dgm:pt modelId="{0039EF9D-DE32-834E-B4AB-53623F53D901}" type="pres">
      <dgm:prSet presAssocID="{738CF508-56A2-0C48-9491-075316B25B9D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3ECEC50-7A07-E14B-A2DA-445ED504E811}" type="pres">
      <dgm:prSet presAssocID="{F484BB6C-16D7-D04C-A6F2-5109BE57FFA0}" presName="hierRoot2" presStyleCnt="0"/>
      <dgm:spPr/>
    </dgm:pt>
    <dgm:pt modelId="{5F34C994-0FDE-CE4A-8319-0E2F5A3E1543}" type="pres">
      <dgm:prSet presAssocID="{F484BB6C-16D7-D04C-A6F2-5109BE57FFA0}" presName="composite2" presStyleCnt="0"/>
      <dgm:spPr/>
    </dgm:pt>
    <dgm:pt modelId="{7433EF9A-0B74-D44A-89DB-D79F32B09A1D}" type="pres">
      <dgm:prSet presAssocID="{F484BB6C-16D7-D04C-A6F2-5109BE57FFA0}" presName="background2" presStyleLbl="node2" presStyleIdx="0" presStyleCnt="1"/>
      <dgm:spPr/>
    </dgm:pt>
    <dgm:pt modelId="{9943713D-935B-8047-98E8-6DF85151C0B1}" type="pres">
      <dgm:prSet presAssocID="{F484BB6C-16D7-D04C-A6F2-5109BE57FFA0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38DAB-EBB5-894A-820F-FCAA6773F333}" type="pres">
      <dgm:prSet presAssocID="{F484BB6C-16D7-D04C-A6F2-5109BE57FFA0}" presName="hierChild3" presStyleCnt="0"/>
      <dgm:spPr/>
    </dgm:pt>
    <dgm:pt modelId="{247187D0-6565-584B-B01D-986153AC9800}" type="pres">
      <dgm:prSet presAssocID="{230A0744-A18B-F443-9A0B-F1BEF60013E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89EA2C2-BBDE-084B-ABD7-3B936D7BEDB9}" type="pres">
      <dgm:prSet presAssocID="{55D00292-D328-8C48-8E2E-CE32C0F3B596}" presName="hierRoot3" presStyleCnt="0"/>
      <dgm:spPr/>
    </dgm:pt>
    <dgm:pt modelId="{A9FD3E43-7622-F242-9094-D3C91586E884}" type="pres">
      <dgm:prSet presAssocID="{55D00292-D328-8C48-8E2E-CE32C0F3B596}" presName="composite3" presStyleCnt="0"/>
      <dgm:spPr/>
    </dgm:pt>
    <dgm:pt modelId="{0FF225A1-E9F2-3645-A9EE-962E8B76B975}" type="pres">
      <dgm:prSet presAssocID="{55D00292-D328-8C48-8E2E-CE32C0F3B596}" presName="background3" presStyleLbl="node3" presStyleIdx="0" presStyleCnt="3"/>
      <dgm:spPr/>
    </dgm:pt>
    <dgm:pt modelId="{5168FC27-D5FF-9243-A64A-E23B6D30038E}" type="pres">
      <dgm:prSet presAssocID="{55D00292-D328-8C48-8E2E-CE32C0F3B59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4BB53-4C59-584E-B994-09FE067126D9}" type="pres">
      <dgm:prSet presAssocID="{55D00292-D328-8C48-8E2E-CE32C0F3B596}" presName="hierChild4" presStyleCnt="0"/>
      <dgm:spPr/>
    </dgm:pt>
    <dgm:pt modelId="{1903141B-FADD-CA45-8A04-41674C85553C}" type="pres">
      <dgm:prSet presAssocID="{D7ECA06E-BA5A-AB40-85C1-1ADFFE5AFD3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360543E-6A4A-BB49-AE5F-FD0A87E48065}" type="pres">
      <dgm:prSet presAssocID="{FB1B81A5-4396-4647-99BC-BAE4C517AC19}" presName="hierRoot3" presStyleCnt="0"/>
      <dgm:spPr/>
    </dgm:pt>
    <dgm:pt modelId="{01D1BEE6-C6AF-A24A-9E7D-19FB8B776873}" type="pres">
      <dgm:prSet presAssocID="{FB1B81A5-4396-4647-99BC-BAE4C517AC19}" presName="composite3" presStyleCnt="0"/>
      <dgm:spPr/>
    </dgm:pt>
    <dgm:pt modelId="{6A8E7EAD-FE0B-CF4C-9031-255273AC5594}" type="pres">
      <dgm:prSet presAssocID="{FB1B81A5-4396-4647-99BC-BAE4C517AC19}" presName="background3" presStyleLbl="node3" presStyleIdx="1" presStyleCnt="3"/>
      <dgm:spPr/>
    </dgm:pt>
    <dgm:pt modelId="{7809D72A-7FE8-9A40-9FD0-AB0A4D4B1F03}" type="pres">
      <dgm:prSet presAssocID="{FB1B81A5-4396-4647-99BC-BAE4C517AC1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47E2A-9D25-6B40-B5D0-D6F0159E6DB8}" type="pres">
      <dgm:prSet presAssocID="{FB1B81A5-4396-4647-99BC-BAE4C517AC19}" presName="hierChild4" presStyleCnt="0"/>
      <dgm:spPr/>
    </dgm:pt>
    <dgm:pt modelId="{95C2CA26-1505-BD44-B352-721D56C023AF}" type="pres">
      <dgm:prSet presAssocID="{7F5AD74A-93E3-7C4C-91D5-9206635419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3BCAFE9-391B-7A42-83E9-5950454C267E}" type="pres">
      <dgm:prSet presAssocID="{33AAD1A4-B69A-0147-9728-45C9E94F9D1C}" presName="hierRoot3" presStyleCnt="0"/>
      <dgm:spPr/>
    </dgm:pt>
    <dgm:pt modelId="{73EF69FC-EA9B-A24C-989B-8668C2EB4F84}" type="pres">
      <dgm:prSet presAssocID="{33AAD1A4-B69A-0147-9728-45C9E94F9D1C}" presName="composite3" presStyleCnt="0"/>
      <dgm:spPr/>
    </dgm:pt>
    <dgm:pt modelId="{0D159076-0113-D348-93BB-A81502346580}" type="pres">
      <dgm:prSet presAssocID="{33AAD1A4-B69A-0147-9728-45C9E94F9D1C}" presName="background3" presStyleLbl="node3" presStyleIdx="2" presStyleCnt="3"/>
      <dgm:spPr/>
    </dgm:pt>
    <dgm:pt modelId="{43B69D3D-FF27-9249-BB29-74246BA0BB62}" type="pres">
      <dgm:prSet presAssocID="{33AAD1A4-B69A-0147-9728-45C9E94F9D1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CD19D8-8669-6543-A419-A7AD2900E589}" type="pres">
      <dgm:prSet presAssocID="{33AAD1A4-B69A-0147-9728-45C9E94F9D1C}" presName="hierChild4" presStyleCnt="0"/>
      <dgm:spPr/>
    </dgm:pt>
  </dgm:ptLst>
  <dgm:cxnLst>
    <dgm:cxn modelId="{430A11BB-2333-324C-8500-77C148DD0378}" srcId="{623C2E15-27B3-614E-AAC6-5BEEA1B5AE3F}" destId="{B963FF88-1ED5-DF46-967D-563D6F936A8D}" srcOrd="0" destOrd="0" parTransId="{0C577ABC-C947-5C48-AF14-EAC730B28D09}" sibTransId="{000215CA-367C-F94A-A56B-E0E2272C8534}"/>
    <dgm:cxn modelId="{0561FDA0-0960-6A4B-9FBB-8DF565DB6835}" type="presOf" srcId="{D7ECA06E-BA5A-AB40-85C1-1ADFFE5AFD3C}" destId="{1903141B-FADD-CA45-8A04-41674C85553C}" srcOrd="0" destOrd="0" presId="urn:microsoft.com/office/officeart/2005/8/layout/hierarchy1"/>
    <dgm:cxn modelId="{206415CA-624A-F64C-8A5E-181BA45E017A}" srcId="{B963FF88-1ED5-DF46-967D-563D6F936A8D}" destId="{F484BB6C-16D7-D04C-A6F2-5109BE57FFA0}" srcOrd="0" destOrd="0" parTransId="{738CF508-56A2-0C48-9491-075316B25B9D}" sibTransId="{051A85C0-D74B-7C47-9CD7-F1FD5E70C246}"/>
    <dgm:cxn modelId="{37D8D762-9CE7-5449-A96C-A1CE42747639}" srcId="{F484BB6C-16D7-D04C-A6F2-5109BE57FFA0}" destId="{33AAD1A4-B69A-0147-9728-45C9E94F9D1C}" srcOrd="2" destOrd="0" parTransId="{7F5AD74A-93E3-7C4C-91D5-920663541991}" sibTransId="{7A2FF5B5-3393-B84A-ADFB-127000DAC6C3}"/>
    <dgm:cxn modelId="{C05E9E17-1E0F-124E-A121-F2CF7E7486C8}" type="presOf" srcId="{F484BB6C-16D7-D04C-A6F2-5109BE57FFA0}" destId="{9943713D-935B-8047-98E8-6DF85151C0B1}" srcOrd="0" destOrd="0" presId="urn:microsoft.com/office/officeart/2005/8/layout/hierarchy1"/>
    <dgm:cxn modelId="{A4C9E141-CCE3-3949-A980-828B2B46C3B7}" type="presOf" srcId="{623C2E15-27B3-614E-AAC6-5BEEA1B5AE3F}" destId="{96057C01-A11B-F44B-BE38-129463F77C88}" srcOrd="0" destOrd="0" presId="urn:microsoft.com/office/officeart/2005/8/layout/hierarchy1"/>
    <dgm:cxn modelId="{81463DCD-6F1E-D749-A2C9-8EDD98B09979}" type="presOf" srcId="{7F5AD74A-93E3-7C4C-91D5-920663541991}" destId="{95C2CA26-1505-BD44-B352-721D56C023AF}" srcOrd="0" destOrd="0" presId="urn:microsoft.com/office/officeart/2005/8/layout/hierarchy1"/>
    <dgm:cxn modelId="{132D17A7-9A43-B344-97E5-AE6ACC27D4E6}" type="presOf" srcId="{230A0744-A18B-F443-9A0B-F1BEF60013E3}" destId="{247187D0-6565-584B-B01D-986153AC9800}" srcOrd="0" destOrd="0" presId="urn:microsoft.com/office/officeart/2005/8/layout/hierarchy1"/>
    <dgm:cxn modelId="{060C966C-849B-F640-980D-24F119883E6D}" type="presOf" srcId="{55D00292-D328-8C48-8E2E-CE32C0F3B596}" destId="{5168FC27-D5FF-9243-A64A-E23B6D30038E}" srcOrd="0" destOrd="0" presId="urn:microsoft.com/office/officeart/2005/8/layout/hierarchy1"/>
    <dgm:cxn modelId="{A0E30C7B-41BA-7A4B-8250-70A570EFDD57}" srcId="{F484BB6C-16D7-D04C-A6F2-5109BE57FFA0}" destId="{FB1B81A5-4396-4647-99BC-BAE4C517AC19}" srcOrd="1" destOrd="0" parTransId="{D7ECA06E-BA5A-AB40-85C1-1ADFFE5AFD3C}" sibTransId="{0D4F62C6-C5A1-3B4A-B904-C5E4D16DCF21}"/>
    <dgm:cxn modelId="{F2FC2BE1-6D80-8741-AD92-25ED035C9227}" type="presOf" srcId="{33AAD1A4-B69A-0147-9728-45C9E94F9D1C}" destId="{43B69D3D-FF27-9249-BB29-74246BA0BB62}" srcOrd="0" destOrd="0" presId="urn:microsoft.com/office/officeart/2005/8/layout/hierarchy1"/>
    <dgm:cxn modelId="{50304436-31EA-414E-B1B0-0CD48959698E}" srcId="{F484BB6C-16D7-D04C-A6F2-5109BE57FFA0}" destId="{55D00292-D328-8C48-8E2E-CE32C0F3B596}" srcOrd="0" destOrd="0" parTransId="{230A0744-A18B-F443-9A0B-F1BEF60013E3}" sibTransId="{838C3A16-CAF6-1F47-95D5-24BA6A321C68}"/>
    <dgm:cxn modelId="{E26E1BFC-1D5A-C042-A8C8-21513B0BD844}" type="presOf" srcId="{738CF508-56A2-0C48-9491-075316B25B9D}" destId="{0039EF9D-DE32-834E-B4AB-53623F53D901}" srcOrd="0" destOrd="0" presId="urn:microsoft.com/office/officeart/2005/8/layout/hierarchy1"/>
    <dgm:cxn modelId="{7DC5BABD-752B-2942-98C0-DB5FD29DFB4D}" type="presOf" srcId="{B963FF88-1ED5-DF46-967D-563D6F936A8D}" destId="{6105C35C-9565-014C-B25B-4DB3FD64E9B9}" srcOrd="0" destOrd="0" presId="urn:microsoft.com/office/officeart/2005/8/layout/hierarchy1"/>
    <dgm:cxn modelId="{23FAFA24-A457-654C-8FC2-4C712727AA4B}" type="presOf" srcId="{FB1B81A5-4396-4647-99BC-BAE4C517AC19}" destId="{7809D72A-7FE8-9A40-9FD0-AB0A4D4B1F03}" srcOrd="0" destOrd="0" presId="urn:microsoft.com/office/officeart/2005/8/layout/hierarchy1"/>
    <dgm:cxn modelId="{7CF68B20-72AF-7F45-81B9-12927FE85B89}" type="presParOf" srcId="{96057C01-A11B-F44B-BE38-129463F77C88}" destId="{AEA93FE9-6293-AD43-9E6D-02801DD5F15B}" srcOrd="0" destOrd="0" presId="urn:microsoft.com/office/officeart/2005/8/layout/hierarchy1"/>
    <dgm:cxn modelId="{C312E643-47E8-E84D-AC62-0C8614C3835D}" type="presParOf" srcId="{AEA93FE9-6293-AD43-9E6D-02801DD5F15B}" destId="{2E72E953-B8D2-384C-9FAF-0AA5DD524A63}" srcOrd="0" destOrd="0" presId="urn:microsoft.com/office/officeart/2005/8/layout/hierarchy1"/>
    <dgm:cxn modelId="{25C88464-787F-C649-94AE-7CE6F12779DC}" type="presParOf" srcId="{2E72E953-B8D2-384C-9FAF-0AA5DD524A63}" destId="{3128D2FF-E5D4-B344-A76C-3855E1BF678D}" srcOrd="0" destOrd="0" presId="urn:microsoft.com/office/officeart/2005/8/layout/hierarchy1"/>
    <dgm:cxn modelId="{1AFBD4C1-8B8F-B647-AC40-8CDD3847A646}" type="presParOf" srcId="{2E72E953-B8D2-384C-9FAF-0AA5DD524A63}" destId="{6105C35C-9565-014C-B25B-4DB3FD64E9B9}" srcOrd="1" destOrd="0" presId="urn:microsoft.com/office/officeart/2005/8/layout/hierarchy1"/>
    <dgm:cxn modelId="{4364394E-81B4-0A47-8456-D040B1683D89}" type="presParOf" srcId="{AEA93FE9-6293-AD43-9E6D-02801DD5F15B}" destId="{6C949970-58CE-6B47-A1B3-4EB0889F4B59}" srcOrd="1" destOrd="0" presId="urn:microsoft.com/office/officeart/2005/8/layout/hierarchy1"/>
    <dgm:cxn modelId="{26DAD6A5-6982-164D-B05C-4911DFDD0A70}" type="presParOf" srcId="{6C949970-58CE-6B47-A1B3-4EB0889F4B59}" destId="{0039EF9D-DE32-834E-B4AB-53623F53D901}" srcOrd="0" destOrd="0" presId="urn:microsoft.com/office/officeart/2005/8/layout/hierarchy1"/>
    <dgm:cxn modelId="{C05A3A14-DC92-6047-90A8-36342A082DD6}" type="presParOf" srcId="{6C949970-58CE-6B47-A1B3-4EB0889F4B59}" destId="{E3ECEC50-7A07-E14B-A2DA-445ED504E811}" srcOrd="1" destOrd="0" presId="urn:microsoft.com/office/officeart/2005/8/layout/hierarchy1"/>
    <dgm:cxn modelId="{A67D97DD-8211-B94F-A672-F2E08E822848}" type="presParOf" srcId="{E3ECEC50-7A07-E14B-A2DA-445ED504E811}" destId="{5F34C994-0FDE-CE4A-8319-0E2F5A3E1543}" srcOrd="0" destOrd="0" presId="urn:microsoft.com/office/officeart/2005/8/layout/hierarchy1"/>
    <dgm:cxn modelId="{DA62CF9F-EDD8-354D-988A-9E8D46673F97}" type="presParOf" srcId="{5F34C994-0FDE-CE4A-8319-0E2F5A3E1543}" destId="{7433EF9A-0B74-D44A-89DB-D79F32B09A1D}" srcOrd="0" destOrd="0" presId="urn:microsoft.com/office/officeart/2005/8/layout/hierarchy1"/>
    <dgm:cxn modelId="{3D1987E9-CAC4-2D4F-8BF3-6C04E13C9299}" type="presParOf" srcId="{5F34C994-0FDE-CE4A-8319-0E2F5A3E1543}" destId="{9943713D-935B-8047-98E8-6DF85151C0B1}" srcOrd="1" destOrd="0" presId="urn:microsoft.com/office/officeart/2005/8/layout/hierarchy1"/>
    <dgm:cxn modelId="{F2B60BE9-166A-3C4F-9A98-4ED265349809}" type="presParOf" srcId="{E3ECEC50-7A07-E14B-A2DA-445ED504E811}" destId="{D7C38DAB-EBB5-894A-820F-FCAA6773F333}" srcOrd="1" destOrd="0" presId="urn:microsoft.com/office/officeart/2005/8/layout/hierarchy1"/>
    <dgm:cxn modelId="{85E2DB17-79C9-8E4B-9B60-FC273D65A561}" type="presParOf" srcId="{D7C38DAB-EBB5-894A-820F-FCAA6773F333}" destId="{247187D0-6565-584B-B01D-986153AC9800}" srcOrd="0" destOrd="0" presId="urn:microsoft.com/office/officeart/2005/8/layout/hierarchy1"/>
    <dgm:cxn modelId="{9D68E66E-6D91-5549-BCF3-75E2B93899D3}" type="presParOf" srcId="{D7C38DAB-EBB5-894A-820F-FCAA6773F333}" destId="{A89EA2C2-BBDE-084B-ABD7-3B936D7BEDB9}" srcOrd="1" destOrd="0" presId="urn:microsoft.com/office/officeart/2005/8/layout/hierarchy1"/>
    <dgm:cxn modelId="{B80E741F-94EA-D449-9766-7975C881A8D2}" type="presParOf" srcId="{A89EA2C2-BBDE-084B-ABD7-3B936D7BEDB9}" destId="{A9FD3E43-7622-F242-9094-D3C91586E884}" srcOrd="0" destOrd="0" presId="urn:microsoft.com/office/officeart/2005/8/layout/hierarchy1"/>
    <dgm:cxn modelId="{74BDD49B-CF83-164F-857C-8271897F1FD3}" type="presParOf" srcId="{A9FD3E43-7622-F242-9094-D3C91586E884}" destId="{0FF225A1-E9F2-3645-A9EE-962E8B76B975}" srcOrd="0" destOrd="0" presId="urn:microsoft.com/office/officeart/2005/8/layout/hierarchy1"/>
    <dgm:cxn modelId="{E86F0A41-DF28-D044-A47B-5A0FCCBA6D99}" type="presParOf" srcId="{A9FD3E43-7622-F242-9094-D3C91586E884}" destId="{5168FC27-D5FF-9243-A64A-E23B6D30038E}" srcOrd="1" destOrd="0" presId="urn:microsoft.com/office/officeart/2005/8/layout/hierarchy1"/>
    <dgm:cxn modelId="{E3A961AC-07B5-E048-B320-660475CA59F1}" type="presParOf" srcId="{A89EA2C2-BBDE-084B-ABD7-3B936D7BEDB9}" destId="{7434BB53-4C59-584E-B994-09FE067126D9}" srcOrd="1" destOrd="0" presId="urn:microsoft.com/office/officeart/2005/8/layout/hierarchy1"/>
    <dgm:cxn modelId="{05111B6B-0D4C-BD45-AF84-ED738A4D6BEB}" type="presParOf" srcId="{D7C38DAB-EBB5-894A-820F-FCAA6773F333}" destId="{1903141B-FADD-CA45-8A04-41674C85553C}" srcOrd="2" destOrd="0" presId="urn:microsoft.com/office/officeart/2005/8/layout/hierarchy1"/>
    <dgm:cxn modelId="{DCBC7A28-5C45-8743-92F4-44915E6A4AFD}" type="presParOf" srcId="{D7C38DAB-EBB5-894A-820F-FCAA6773F333}" destId="{3360543E-6A4A-BB49-AE5F-FD0A87E48065}" srcOrd="3" destOrd="0" presId="urn:microsoft.com/office/officeart/2005/8/layout/hierarchy1"/>
    <dgm:cxn modelId="{55D557E2-56B1-8F45-88FF-856B8455AC0F}" type="presParOf" srcId="{3360543E-6A4A-BB49-AE5F-FD0A87E48065}" destId="{01D1BEE6-C6AF-A24A-9E7D-19FB8B776873}" srcOrd="0" destOrd="0" presId="urn:microsoft.com/office/officeart/2005/8/layout/hierarchy1"/>
    <dgm:cxn modelId="{5FC01C8F-D57E-9D49-AA3B-8D2E73A5502B}" type="presParOf" srcId="{01D1BEE6-C6AF-A24A-9E7D-19FB8B776873}" destId="{6A8E7EAD-FE0B-CF4C-9031-255273AC5594}" srcOrd="0" destOrd="0" presId="urn:microsoft.com/office/officeart/2005/8/layout/hierarchy1"/>
    <dgm:cxn modelId="{445017F3-CAC1-5046-9FE4-A86F0483DA8B}" type="presParOf" srcId="{01D1BEE6-C6AF-A24A-9E7D-19FB8B776873}" destId="{7809D72A-7FE8-9A40-9FD0-AB0A4D4B1F03}" srcOrd="1" destOrd="0" presId="urn:microsoft.com/office/officeart/2005/8/layout/hierarchy1"/>
    <dgm:cxn modelId="{E7E7D360-8C19-D848-B3BD-3BE58ECE0CA4}" type="presParOf" srcId="{3360543E-6A4A-BB49-AE5F-FD0A87E48065}" destId="{0FA47E2A-9D25-6B40-B5D0-D6F0159E6DB8}" srcOrd="1" destOrd="0" presId="urn:microsoft.com/office/officeart/2005/8/layout/hierarchy1"/>
    <dgm:cxn modelId="{B23C1C2D-C2EB-0C43-999E-394F90652E71}" type="presParOf" srcId="{D7C38DAB-EBB5-894A-820F-FCAA6773F333}" destId="{95C2CA26-1505-BD44-B352-721D56C023AF}" srcOrd="4" destOrd="0" presId="urn:microsoft.com/office/officeart/2005/8/layout/hierarchy1"/>
    <dgm:cxn modelId="{57789E13-37F0-3C44-B942-036ACE1D1C79}" type="presParOf" srcId="{D7C38DAB-EBB5-894A-820F-FCAA6773F333}" destId="{83BCAFE9-391B-7A42-83E9-5950454C267E}" srcOrd="5" destOrd="0" presId="urn:microsoft.com/office/officeart/2005/8/layout/hierarchy1"/>
    <dgm:cxn modelId="{C81868B7-AC5C-574C-8089-420B35F7F09A}" type="presParOf" srcId="{83BCAFE9-391B-7A42-83E9-5950454C267E}" destId="{73EF69FC-EA9B-A24C-989B-8668C2EB4F84}" srcOrd="0" destOrd="0" presId="urn:microsoft.com/office/officeart/2005/8/layout/hierarchy1"/>
    <dgm:cxn modelId="{8B7A45D7-D67B-4A49-9804-550BAFB33C37}" type="presParOf" srcId="{73EF69FC-EA9B-A24C-989B-8668C2EB4F84}" destId="{0D159076-0113-D348-93BB-A81502346580}" srcOrd="0" destOrd="0" presId="urn:microsoft.com/office/officeart/2005/8/layout/hierarchy1"/>
    <dgm:cxn modelId="{91028409-531A-8D49-AF1B-1E338585CBCD}" type="presParOf" srcId="{73EF69FC-EA9B-A24C-989B-8668C2EB4F84}" destId="{43B69D3D-FF27-9249-BB29-74246BA0BB62}" srcOrd="1" destOrd="0" presId="urn:microsoft.com/office/officeart/2005/8/layout/hierarchy1"/>
    <dgm:cxn modelId="{7868BB8F-5BC1-1443-890E-FE8168AA9509}" type="presParOf" srcId="{83BCAFE9-391B-7A42-83E9-5950454C267E}" destId="{0CCD19D8-8669-6543-A419-A7AD2900E5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NeighborX="817" custLinFactNeighborY="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NeighborX="817" custLinFactNeighborY="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 custLinFactNeighborY="4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SCHIP Oversample</a:t>
          </a:r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 custLinFactY="-10225" custLinFactNeighborX="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SCHIP Oversample</a:t>
          </a:r>
          <a:endParaRPr lang="en-US" dirty="0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 custLinFactY="-10225" custLinFactNeighborX="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/>
      <dgm:t>
        <a:bodyPr/>
        <a:lstStyle/>
        <a:p>
          <a:r>
            <a:rPr lang="en-US" dirty="0" smtClean="0"/>
            <a:t>SCHIP Oversample</a:t>
          </a:r>
          <a:endParaRPr lang="en-US" dirty="0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 custLinFactY="106596" custLinFactNeighborX="-4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 custLinFactY="-10225" custLinFactNeighborX="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32ED6C-E3B3-483F-B3D4-0412E94748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75AE-420A-4453-ADEC-AA9EB32E384F}">
      <dgm:prSet phldrT="[Text]"/>
      <dgm:spPr/>
      <dgm:t>
        <a:bodyPr/>
        <a:lstStyle/>
        <a:p>
          <a:r>
            <a:rPr lang="en-US" dirty="0" smtClean="0"/>
            <a:t>ASEC</a:t>
          </a:r>
          <a:endParaRPr lang="en-US" dirty="0"/>
        </a:p>
      </dgm:t>
    </dgm:pt>
    <dgm:pt modelId="{F88FEF54-3064-4F01-B0DA-AFA471757AA1}" type="parTrans" cxnId="{421D82F3-B332-48E2-BB01-190083449962}">
      <dgm:prSet/>
      <dgm:spPr/>
      <dgm:t>
        <a:bodyPr/>
        <a:lstStyle/>
        <a:p>
          <a:endParaRPr lang="en-US"/>
        </a:p>
      </dgm:t>
    </dgm:pt>
    <dgm:pt modelId="{B5F1E721-E161-4087-AADC-0D4F7758E765}" type="sibTrans" cxnId="{421D82F3-B332-48E2-BB01-190083449962}">
      <dgm:prSet/>
      <dgm:spPr/>
      <dgm:t>
        <a:bodyPr/>
        <a:lstStyle/>
        <a:p>
          <a:endParaRPr lang="en-US"/>
        </a:p>
      </dgm:t>
    </dgm:pt>
    <dgm:pt modelId="{14A3B336-338C-4222-96CD-3488D23586FA}">
      <dgm:prSet phldrT="[Text]" custT="1"/>
      <dgm:spPr/>
      <dgm:t>
        <a:bodyPr/>
        <a:lstStyle/>
        <a:p>
          <a:r>
            <a:rPr lang="en-US" sz="4400" dirty="0" smtClean="0"/>
            <a:t>March Basic</a:t>
          </a:r>
          <a:endParaRPr lang="en-US" sz="4400" dirty="0"/>
        </a:p>
      </dgm:t>
    </dgm:pt>
    <dgm:pt modelId="{7EF62597-80A0-443B-9727-211A502AD833}" type="parTrans" cxnId="{B16989EA-1042-440B-A93B-81F3A20996B2}">
      <dgm:prSet/>
      <dgm:spPr/>
      <dgm:t>
        <a:bodyPr/>
        <a:lstStyle/>
        <a:p>
          <a:endParaRPr lang="en-US"/>
        </a:p>
      </dgm:t>
    </dgm:pt>
    <dgm:pt modelId="{67B082BD-F590-43BE-8574-2577515EBB3F}" type="sibTrans" cxnId="{B16989EA-1042-440B-A93B-81F3A20996B2}">
      <dgm:prSet/>
      <dgm:spPr/>
      <dgm:t>
        <a:bodyPr/>
        <a:lstStyle/>
        <a:p>
          <a:endParaRPr lang="en-US"/>
        </a:p>
      </dgm:t>
    </dgm:pt>
    <dgm:pt modelId="{4BB50B44-8C71-456C-B977-DCA17656CC67}">
      <dgm:prSet/>
      <dgm:spPr/>
      <dgm:t>
        <a:bodyPr/>
        <a:lstStyle/>
        <a:p>
          <a:r>
            <a:rPr lang="en-US" dirty="0" smtClean="0"/>
            <a:t>Hispanic oversample</a:t>
          </a:r>
          <a:endParaRPr lang="en-US" dirty="0"/>
        </a:p>
      </dgm:t>
    </dgm:pt>
    <dgm:pt modelId="{5A2BACDE-8300-4E4C-B09F-A4CD6C11A5FC}" type="parTrans" cxnId="{EA9FEE89-639B-4B83-9FEF-93310A1B5D1A}">
      <dgm:prSet/>
      <dgm:spPr/>
      <dgm:t>
        <a:bodyPr/>
        <a:lstStyle/>
        <a:p>
          <a:endParaRPr lang="en-US"/>
        </a:p>
      </dgm:t>
    </dgm:pt>
    <dgm:pt modelId="{B82F680D-0E6D-4530-BCC3-01E8980FFD13}" type="sibTrans" cxnId="{EA9FEE89-639B-4B83-9FEF-93310A1B5D1A}">
      <dgm:prSet/>
      <dgm:spPr/>
      <dgm:t>
        <a:bodyPr/>
        <a:lstStyle/>
        <a:p>
          <a:endParaRPr lang="en-US"/>
        </a:p>
      </dgm:t>
    </dgm:pt>
    <dgm:pt modelId="{93183B63-84F4-48A1-9233-837E8E12C0B5}">
      <dgm:prSet/>
      <dgm:spPr/>
      <dgm:t>
        <a:bodyPr/>
        <a:lstStyle/>
        <a:p>
          <a:r>
            <a:rPr lang="en-US" dirty="0" smtClean="0"/>
            <a:t>SCHIP Oversample</a:t>
          </a:r>
          <a:endParaRPr lang="en-US" dirty="0"/>
        </a:p>
      </dgm:t>
    </dgm:pt>
    <dgm:pt modelId="{C3DAC613-4152-4513-A6E1-76E1CFE40263}" type="parTrans" cxnId="{930C57C3-9B3F-472B-A842-54527D1B5DEE}">
      <dgm:prSet/>
      <dgm:spPr/>
      <dgm:t>
        <a:bodyPr/>
        <a:lstStyle/>
        <a:p>
          <a:endParaRPr lang="en-US"/>
        </a:p>
      </dgm:t>
    </dgm:pt>
    <dgm:pt modelId="{30BB1AFB-A3D5-45A5-8A5F-CF9851BF6865}" type="sibTrans" cxnId="{930C57C3-9B3F-472B-A842-54527D1B5DEE}">
      <dgm:prSet/>
      <dgm:spPr/>
      <dgm:t>
        <a:bodyPr/>
        <a:lstStyle/>
        <a:p>
          <a:endParaRPr lang="en-US"/>
        </a:p>
      </dgm:t>
    </dgm:pt>
    <dgm:pt modelId="{44D65BDC-B717-4961-B9AF-8333F6D1379B}" type="pres">
      <dgm:prSet presAssocID="{9C32ED6C-E3B3-483F-B3D4-0412E9474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B01429-C2CB-4E48-B1AB-5DE68044CB11}" type="pres">
      <dgm:prSet presAssocID="{FB4675AE-420A-4453-ADEC-AA9EB32E384F}" presName="vertOne" presStyleCnt="0"/>
      <dgm:spPr/>
    </dgm:pt>
    <dgm:pt modelId="{0D034A38-89A9-4D11-A670-9BD67727C5D8}" type="pres">
      <dgm:prSet presAssocID="{FB4675AE-420A-4453-ADEC-AA9EB32E384F}" presName="txOne" presStyleLbl="node0" presStyleIdx="0" presStyleCnt="1" custLinFactY="106596" custLinFactNeighborX="-4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DD7AD-FEBE-41E7-BB67-2B8F4DC509CB}" type="pres">
      <dgm:prSet presAssocID="{FB4675AE-420A-4453-ADEC-AA9EB32E384F}" presName="parTransOne" presStyleCnt="0"/>
      <dgm:spPr/>
    </dgm:pt>
    <dgm:pt modelId="{C99CE792-BC65-424E-85AE-5AD78ECB672B}" type="pres">
      <dgm:prSet presAssocID="{FB4675AE-420A-4453-ADEC-AA9EB32E384F}" presName="horzOne" presStyleCnt="0"/>
      <dgm:spPr/>
    </dgm:pt>
    <dgm:pt modelId="{98D33BCD-8EE0-4779-95FB-31B532932AF4}" type="pres">
      <dgm:prSet presAssocID="{14A3B336-338C-4222-96CD-3488D23586FA}" presName="vertTwo" presStyleCnt="0"/>
      <dgm:spPr/>
    </dgm:pt>
    <dgm:pt modelId="{A5502E96-6BCD-43E8-B003-7418CEB0F9EF}" type="pres">
      <dgm:prSet presAssocID="{14A3B336-338C-4222-96CD-3488D23586FA}" presName="txTwo" presStyleLbl="node2" presStyleIdx="0" presStyleCnt="3" custScaleX="267700" custLinFactY="-10225" custLinFactNeighborX="-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7F765B-52DD-4D67-8F95-413BC5CBE61E}" type="pres">
      <dgm:prSet presAssocID="{14A3B336-338C-4222-96CD-3488D23586FA}" presName="horzTwo" presStyleCnt="0"/>
      <dgm:spPr/>
    </dgm:pt>
    <dgm:pt modelId="{5B5321D3-6886-4AD8-94B9-5452B9E754C5}" type="pres">
      <dgm:prSet presAssocID="{67B082BD-F590-43BE-8574-2577515EBB3F}" presName="sibSpaceTwo" presStyleCnt="0"/>
      <dgm:spPr/>
    </dgm:pt>
    <dgm:pt modelId="{4C0EA319-1554-489A-BAE0-10BE1DAD922D}" type="pres">
      <dgm:prSet presAssocID="{4BB50B44-8C71-456C-B977-DCA17656CC67}" presName="vertTwo" presStyleCnt="0"/>
      <dgm:spPr/>
    </dgm:pt>
    <dgm:pt modelId="{24792E68-6C7F-4F2C-8118-008968529667}" type="pres">
      <dgm:prSet presAssocID="{4BB50B44-8C71-456C-B977-DCA17656CC67}" presName="txTwo" presStyleLbl="node2" presStyleIdx="1" presStyleCnt="3" custScaleX="42635" custLinFactY="-10225" custLinFactNeighborX="8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E937C-8F3A-4DD7-BAFE-A076056C37E7}" type="pres">
      <dgm:prSet presAssocID="{4BB50B44-8C71-456C-B977-DCA17656CC67}" presName="horzTwo" presStyleCnt="0"/>
      <dgm:spPr/>
    </dgm:pt>
    <dgm:pt modelId="{FCAC4461-FCC2-4DBC-880F-965D25CD5205}" type="pres">
      <dgm:prSet presAssocID="{B82F680D-0E6D-4530-BCC3-01E8980FFD13}" presName="sibSpaceTwo" presStyleCnt="0"/>
      <dgm:spPr/>
    </dgm:pt>
    <dgm:pt modelId="{DF11BED5-225D-42FD-B241-EABE437F7999}" type="pres">
      <dgm:prSet presAssocID="{93183B63-84F4-48A1-9233-837E8E12C0B5}" presName="vertTwo" presStyleCnt="0"/>
      <dgm:spPr/>
    </dgm:pt>
    <dgm:pt modelId="{6D0253C7-8964-480A-8EB7-4FD905528D5B}" type="pres">
      <dgm:prSet presAssocID="{93183B63-84F4-48A1-9233-837E8E12C0B5}" presName="txTwo" presStyleLbl="node2" presStyleIdx="2" presStyleCnt="3" custLinFactY="-10225" custLinFactNeighborX="2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20EF-3416-402B-97F5-0D6A5081822F}" type="pres">
      <dgm:prSet presAssocID="{93183B63-84F4-48A1-9233-837E8E12C0B5}" presName="horzTwo" presStyleCnt="0"/>
      <dgm:spPr/>
    </dgm:pt>
  </dgm:ptLst>
  <dgm:cxnLst>
    <dgm:cxn modelId="{421D82F3-B332-48E2-BB01-190083449962}" srcId="{9C32ED6C-E3B3-483F-B3D4-0412E94748E6}" destId="{FB4675AE-420A-4453-ADEC-AA9EB32E384F}" srcOrd="0" destOrd="0" parTransId="{F88FEF54-3064-4F01-B0DA-AFA471757AA1}" sibTransId="{B5F1E721-E161-4087-AADC-0D4F7758E765}"/>
    <dgm:cxn modelId="{30CEE368-99AE-4ED3-A15F-4FB95D768ECE}" type="presOf" srcId="{14A3B336-338C-4222-96CD-3488D23586FA}" destId="{A5502E96-6BCD-43E8-B003-7418CEB0F9EF}" srcOrd="0" destOrd="0" presId="urn:microsoft.com/office/officeart/2005/8/layout/hierarchy4"/>
    <dgm:cxn modelId="{930C57C3-9B3F-472B-A842-54527D1B5DEE}" srcId="{FB4675AE-420A-4453-ADEC-AA9EB32E384F}" destId="{93183B63-84F4-48A1-9233-837E8E12C0B5}" srcOrd="2" destOrd="0" parTransId="{C3DAC613-4152-4513-A6E1-76E1CFE40263}" sibTransId="{30BB1AFB-A3D5-45A5-8A5F-CF9851BF6865}"/>
    <dgm:cxn modelId="{677837FD-7C0C-48C2-A78D-3D3B4F49C510}" type="presOf" srcId="{9C32ED6C-E3B3-483F-B3D4-0412E94748E6}" destId="{44D65BDC-B717-4961-B9AF-8333F6D1379B}" srcOrd="0" destOrd="0" presId="urn:microsoft.com/office/officeart/2005/8/layout/hierarchy4"/>
    <dgm:cxn modelId="{EA9FEE89-639B-4B83-9FEF-93310A1B5D1A}" srcId="{FB4675AE-420A-4453-ADEC-AA9EB32E384F}" destId="{4BB50B44-8C71-456C-B977-DCA17656CC67}" srcOrd="1" destOrd="0" parTransId="{5A2BACDE-8300-4E4C-B09F-A4CD6C11A5FC}" sibTransId="{B82F680D-0E6D-4530-BCC3-01E8980FFD13}"/>
    <dgm:cxn modelId="{08AB2F0E-98BB-417B-B0CA-FE7D201B0CF9}" type="presOf" srcId="{4BB50B44-8C71-456C-B977-DCA17656CC67}" destId="{24792E68-6C7F-4F2C-8118-008968529667}" srcOrd="0" destOrd="0" presId="urn:microsoft.com/office/officeart/2005/8/layout/hierarchy4"/>
    <dgm:cxn modelId="{1BBB8843-3DC4-4E14-883F-A7BA122C4D24}" type="presOf" srcId="{FB4675AE-420A-4453-ADEC-AA9EB32E384F}" destId="{0D034A38-89A9-4D11-A670-9BD67727C5D8}" srcOrd="0" destOrd="0" presId="urn:microsoft.com/office/officeart/2005/8/layout/hierarchy4"/>
    <dgm:cxn modelId="{AEBFE052-88C9-4E77-92E4-0910F9856030}" type="presOf" srcId="{93183B63-84F4-48A1-9233-837E8E12C0B5}" destId="{6D0253C7-8964-480A-8EB7-4FD905528D5B}" srcOrd="0" destOrd="0" presId="urn:microsoft.com/office/officeart/2005/8/layout/hierarchy4"/>
    <dgm:cxn modelId="{B16989EA-1042-440B-A93B-81F3A20996B2}" srcId="{FB4675AE-420A-4453-ADEC-AA9EB32E384F}" destId="{14A3B336-338C-4222-96CD-3488D23586FA}" srcOrd="0" destOrd="0" parTransId="{7EF62597-80A0-443B-9727-211A502AD833}" sibTransId="{67B082BD-F590-43BE-8574-2577515EBB3F}"/>
    <dgm:cxn modelId="{1AF4CFA1-3BCC-4D85-8577-9FD8C44EEB1E}" type="presParOf" srcId="{44D65BDC-B717-4961-B9AF-8333F6D1379B}" destId="{54B01429-C2CB-4E48-B1AB-5DE68044CB11}" srcOrd="0" destOrd="0" presId="urn:microsoft.com/office/officeart/2005/8/layout/hierarchy4"/>
    <dgm:cxn modelId="{4A2825E9-9EC4-43F7-866F-7724407EE76F}" type="presParOf" srcId="{54B01429-C2CB-4E48-B1AB-5DE68044CB11}" destId="{0D034A38-89A9-4D11-A670-9BD67727C5D8}" srcOrd="0" destOrd="0" presId="urn:microsoft.com/office/officeart/2005/8/layout/hierarchy4"/>
    <dgm:cxn modelId="{1FB4EC1A-4B5F-43F7-A272-77158CAEB1A0}" type="presParOf" srcId="{54B01429-C2CB-4E48-B1AB-5DE68044CB11}" destId="{034DD7AD-FEBE-41E7-BB67-2B8F4DC509CB}" srcOrd="1" destOrd="0" presId="urn:microsoft.com/office/officeart/2005/8/layout/hierarchy4"/>
    <dgm:cxn modelId="{610151B8-7004-4D55-8D0F-4E4BF958BD6E}" type="presParOf" srcId="{54B01429-C2CB-4E48-B1AB-5DE68044CB11}" destId="{C99CE792-BC65-424E-85AE-5AD78ECB672B}" srcOrd="2" destOrd="0" presId="urn:microsoft.com/office/officeart/2005/8/layout/hierarchy4"/>
    <dgm:cxn modelId="{F3487A0F-CD41-4684-83DA-A9E196FDD5A8}" type="presParOf" srcId="{C99CE792-BC65-424E-85AE-5AD78ECB672B}" destId="{98D33BCD-8EE0-4779-95FB-31B532932AF4}" srcOrd="0" destOrd="0" presId="urn:microsoft.com/office/officeart/2005/8/layout/hierarchy4"/>
    <dgm:cxn modelId="{A772E914-1615-49E5-8192-0358811D1703}" type="presParOf" srcId="{98D33BCD-8EE0-4779-95FB-31B532932AF4}" destId="{A5502E96-6BCD-43E8-B003-7418CEB0F9EF}" srcOrd="0" destOrd="0" presId="urn:microsoft.com/office/officeart/2005/8/layout/hierarchy4"/>
    <dgm:cxn modelId="{7175C004-F84C-4672-96D8-B149675DBA6B}" type="presParOf" srcId="{98D33BCD-8EE0-4779-95FB-31B532932AF4}" destId="{EC7F765B-52DD-4D67-8F95-413BC5CBE61E}" srcOrd="1" destOrd="0" presId="urn:microsoft.com/office/officeart/2005/8/layout/hierarchy4"/>
    <dgm:cxn modelId="{6F54F708-504A-4EFA-A4DA-14C35113DE3E}" type="presParOf" srcId="{C99CE792-BC65-424E-85AE-5AD78ECB672B}" destId="{5B5321D3-6886-4AD8-94B9-5452B9E754C5}" srcOrd="1" destOrd="0" presId="urn:microsoft.com/office/officeart/2005/8/layout/hierarchy4"/>
    <dgm:cxn modelId="{4D0C9A5D-5CEC-46FF-8858-39EBA781A295}" type="presParOf" srcId="{C99CE792-BC65-424E-85AE-5AD78ECB672B}" destId="{4C0EA319-1554-489A-BAE0-10BE1DAD922D}" srcOrd="2" destOrd="0" presId="urn:microsoft.com/office/officeart/2005/8/layout/hierarchy4"/>
    <dgm:cxn modelId="{C576FD58-E7C5-4242-A09B-055FC194D41A}" type="presParOf" srcId="{4C0EA319-1554-489A-BAE0-10BE1DAD922D}" destId="{24792E68-6C7F-4F2C-8118-008968529667}" srcOrd="0" destOrd="0" presId="urn:microsoft.com/office/officeart/2005/8/layout/hierarchy4"/>
    <dgm:cxn modelId="{6DF3593F-9683-4533-9326-BDC3DF97385C}" type="presParOf" srcId="{4C0EA319-1554-489A-BAE0-10BE1DAD922D}" destId="{905E937C-8F3A-4DD7-BAFE-A076056C37E7}" srcOrd="1" destOrd="0" presId="urn:microsoft.com/office/officeart/2005/8/layout/hierarchy4"/>
    <dgm:cxn modelId="{9CA7D39F-72AF-436E-B99E-0277E77EA2FF}" type="presParOf" srcId="{C99CE792-BC65-424E-85AE-5AD78ECB672B}" destId="{FCAC4461-FCC2-4DBC-880F-965D25CD5205}" srcOrd="3" destOrd="0" presId="urn:microsoft.com/office/officeart/2005/8/layout/hierarchy4"/>
    <dgm:cxn modelId="{748DA9DE-CEA8-43F1-BE15-F12D6A1BA479}" type="presParOf" srcId="{C99CE792-BC65-424E-85AE-5AD78ECB672B}" destId="{DF11BED5-225D-42FD-B241-EABE437F7999}" srcOrd="4" destOrd="0" presId="urn:microsoft.com/office/officeart/2005/8/layout/hierarchy4"/>
    <dgm:cxn modelId="{6915AD0D-BCC0-4771-9438-B35B4926DA5A}" type="presParOf" srcId="{DF11BED5-225D-42FD-B241-EABE437F7999}" destId="{6D0253C7-8964-480A-8EB7-4FD905528D5B}" srcOrd="0" destOrd="0" presId="urn:microsoft.com/office/officeart/2005/8/layout/hierarchy4"/>
    <dgm:cxn modelId="{925A3287-15DE-4DB5-AD87-E8D5ECD27A1E}" type="presParOf" srcId="{DF11BED5-225D-42FD-B241-EABE437F7999}" destId="{CA0420EF-3416-402B-97F5-0D6A50818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908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6395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April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2373474"/>
          <a:ext cx="820635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358183" y="2397510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0740" y="2372570"/>
          <a:ext cx="1924794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7115" y="2428945"/>
        <a:ext cx="1812044" cy="20397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0" y="2373478"/>
          <a:ext cx="822156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3044" y="2436522"/>
        <a:ext cx="8095475" cy="2026396"/>
      </dsp:txXfrm>
    </dsp:sp>
    <dsp:sp modelId="{A5502E96-6BCD-43E8-B003-7418CEB0F9EF}">
      <dsp:nvSpPr>
        <dsp:cNvPr id="0" name=""/>
        <dsp:cNvSpPr/>
      </dsp:nvSpPr>
      <dsp:spPr>
        <a:xfrm>
          <a:off x="30" y="0"/>
          <a:ext cx="4719752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74" y="63044"/>
        <a:ext cx="4593664" cy="2026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17" y="2279976"/>
          <a:ext cx="3823342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3612" y="2343571"/>
        <a:ext cx="3696152" cy="2044112"/>
      </dsp:txXfrm>
    </dsp:sp>
    <dsp:sp modelId="{A5502E96-6BCD-43E8-B003-7418CEB0F9EF}">
      <dsp:nvSpPr>
        <dsp:cNvPr id="0" name=""/>
        <dsp:cNvSpPr/>
      </dsp:nvSpPr>
      <dsp:spPr>
        <a:xfrm>
          <a:off x="1" y="0"/>
          <a:ext cx="2396218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596" y="63595"/>
        <a:ext cx="2269028" cy="2044112"/>
      </dsp:txXfrm>
    </dsp:sp>
    <dsp:sp modelId="{24792E68-6C7F-4F2C-8118-008968529667}">
      <dsp:nvSpPr>
        <dsp:cNvPr id="0" name=""/>
        <dsp:cNvSpPr/>
      </dsp:nvSpPr>
      <dsp:spPr>
        <a:xfrm>
          <a:off x="2480611" y="0"/>
          <a:ext cx="381631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Hispanic oversample</a:t>
          </a:r>
          <a:endParaRPr lang="en-US" sz="500" kern="1200" dirty="0"/>
        </a:p>
      </dsp:txBody>
      <dsp:txXfrm>
        <a:off x="2491789" y="11178"/>
        <a:ext cx="359275" cy="2148946"/>
      </dsp:txXfrm>
    </dsp:sp>
    <dsp:sp modelId="{6D0253C7-8964-480A-8EB7-4FD905528D5B}">
      <dsp:nvSpPr>
        <dsp:cNvPr id="0" name=""/>
        <dsp:cNvSpPr/>
      </dsp:nvSpPr>
      <dsp:spPr>
        <a:xfrm>
          <a:off x="2932008" y="0"/>
          <a:ext cx="895113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SCHIP Oversample</a:t>
          </a:r>
          <a:endParaRPr lang="en-US" sz="500" kern="1200" dirty="0"/>
        </a:p>
      </dsp:txBody>
      <dsp:txXfrm>
        <a:off x="2958225" y="26217"/>
        <a:ext cx="842679" cy="21188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17" y="2279976"/>
          <a:ext cx="3823342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3612" y="2343571"/>
        <a:ext cx="3696152" cy="2044112"/>
      </dsp:txXfrm>
    </dsp:sp>
    <dsp:sp modelId="{A5502E96-6BCD-43E8-B003-7418CEB0F9EF}">
      <dsp:nvSpPr>
        <dsp:cNvPr id="0" name=""/>
        <dsp:cNvSpPr/>
      </dsp:nvSpPr>
      <dsp:spPr>
        <a:xfrm>
          <a:off x="1" y="0"/>
          <a:ext cx="2396218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596" y="63595"/>
        <a:ext cx="2269028" cy="2044112"/>
      </dsp:txXfrm>
    </dsp:sp>
    <dsp:sp modelId="{24792E68-6C7F-4F2C-8118-008968529667}">
      <dsp:nvSpPr>
        <dsp:cNvPr id="0" name=""/>
        <dsp:cNvSpPr/>
      </dsp:nvSpPr>
      <dsp:spPr>
        <a:xfrm>
          <a:off x="2480611" y="0"/>
          <a:ext cx="381631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Hispanic oversample</a:t>
          </a:r>
          <a:endParaRPr lang="en-US" sz="500" kern="1200" dirty="0"/>
        </a:p>
      </dsp:txBody>
      <dsp:txXfrm>
        <a:off x="2491789" y="11178"/>
        <a:ext cx="359275" cy="2148946"/>
      </dsp:txXfrm>
    </dsp:sp>
    <dsp:sp modelId="{6D0253C7-8964-480A-8EB7-4FD905528D5B}">
      <dsp:nvSpPr>
        <dsp:cNvPr id="0" name=""/>
        <dsp:cNvSpPr/>
      </dsp:nvSpPr>
      <dsp:spPr>
        <a:xfrm>
          <a:off x="2932008" y="0"/>
          <a:ext cx="895113" cy="217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SCHIP Oversample</a:t>
          </a:r>
          <a:endParaRPr lang="en-US" sz="500" kern="1200" dirty="0"/>
        </a:p>
      </dsp:txBody>
      <dsp:txXfrm>
        <a:off x="2958225" y="26217"/>
        <a:ext cx="842679" cy="21188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CA26-1505-BD44-B352-721D56C023AF}">
      <dsp:nvSpPr>
        <dsp:cNvPr id="0" name=""/>
        <dsp:cNvSpPr/>
      </dsp:nvSpPr>
      <dsp:spPr>
        <a:xfrm>
          <a:off x="4017857" y="2724914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2132744" y="345843"/>
              </a:lnTo>
              <a:lnTo>
                <a:pt x="2132744" y="5074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3141B-FADD-CA45-8A04-41674C85553C}">
      <dsp:nvSpPr>
        <dsp:cNvPr id="0" name=""/>
        <dsp:cNvSpPr/>
      </dsp:nvSpPr>
      <dsp:spPr>
        <a:xfrm>
          <a:off x="3972137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87D0-6565-584B-B01D-986153AC9800}">
      <dsp:nvSpPr>
        <dsp:cNvPr id="0" name=""/>
        <dsp:cNvSpPr/>
      </dsp:nvSpPr>
      <dsp:spPr>
        <a:xfrm>
          <a:off x="1885112" y="2724914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2132744" y="0"/>
              </a:moveTo>
              <a:lnTo>
                <a:pt x="2132744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9EF9D-DE32-834E-B4AB-53623F53D901}">
      <dsp:nvSpPr>
        <dsp:cNvPr id="0" name=""/>
        <dsp:cNvSpPr/>
      </dsp:nvSpPr>
      <dsp:spPr>
        <a:xfrm>
          <a:off x="3972137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8D2FF-E5D4-B344-A76C-3855E1BF678D}">
      <dsp:nvSpPr>
        <dsp:cNvPr id="0" name=""/>
        <dsp:cNvSpPr/>
      </dsp:nvSpPr>
      <dsp:spPr>
        <a:xfrm>
          <a:off x="1849580" y="1303"/>
          <a:ext cx="4336553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5C35C-9565-014C-B25B-4DB3FD64E9B9}">
      <dsp:nvSpPr>
        <dsp:cNvPr id="0" name=""/>
        <dsp:cNvSpPr/>
      </dsp:nvSpPr>
      <dsp:spPr>
        <a:xfrm>
          <a:off x="2043466" y="185494"/>
          <a:ext cx="4336553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ASEC</a:t>
          </a:r>
          <a:endParaRPr lang="en-US" sz="2500" kern="1200" dirty="0"/>
        </a:p>
      </dsp:txBody>
      <dsp:txXfrm>
        <a:off x="2075920" y="217948"/>
        <a:ext cx="4271645" cy="1043149"/>
      </dsp:txXfrm>
    </dsp:sp>
    <dsp:sp modelId="{7433EF9A-0B74-D44A-89DB-D79F32B09A1D}">
      <dsp:nvSpPr>
        <dsp:cNvPr id="0" name=""/>
        <dsp:cNvSpPr/>
      </dsp:nvSpPr>
      <dsp:spPr>
        <a:xfrm>
          <a:off x="3145370" y="1616856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3713D-935B-8047-98E8-6DF85151C0B1}">
      <dsp:nvSpPr>
        <dsp:cNvPr id="0" name=""/>
        <dsp:cNvSpPr/>
      </dsp:nvSpPr>
      <dsp:spPr>
        <a:xfrm>
          <a:off x="3339256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March MIS 4, 8</a:t>
          </a:r>
          <a:endParaRPr lang="en-US" sz="2500" kern="1200" dirty="0"/>
        </a:p>
      </dsp:txBody>
      <dsp:txXfrm>
        <a:off x="3371710" y="1833502"/>
        <a:ext cx="1680064" cy="1043149"/>
      </dsp:txXfrm>
    </dsp:sp>
    <dsp:sp modelId="{0FF225A1-E9F2-3645-A9EE-962E8B76B975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8FC27-D5FF-9243-A64A-E23B6D30038E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April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MIS 4, 8</a:t>
          </a:r>
          <a:endParaRPr lang="en-US" sz="2500" kern="1200" dirty="0"/>
        </a:p>
      </dsp:txBody>
      <dsp:txXfrm>
        <a:off x="1238966" y="3449056"/>
        <a:ext cx="1680064" cy="1043149"/>
      </dsp:txXfrm>
    </dsp:sp>
    <dsp:sp modelId="{6A8E7EAD-FE0B-CF4C-9031-255273AC5594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9D72A-7FE8-9A40-9FD0-AB0A4D4B1F03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May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MIS 4, 8</a:t>
          </a:r>
          <a:endParaRPr lang="en-US" sz="2500" kern="1200" dirty="0"/>
        </a:p>
      </dsp:txBody>
      <dsp:txXfrm>
        <a:off x="3371710" y="3449056"/>
        <a:ext cx="1680064" cy="1043149"/>
      </dsp:txXfrm>
    </dsp:sp>
    <dsp:sp modelId="{0D159076-0113-D348-93BB-A81502346580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69D3D-FF27-9249-BB29-74246BA0BB62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June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MIS 4, 8</a:t>
          </a:r>
          <a:endParaRPr lang="en-US" sz="2500" kern="1200" dirty="0"/>
        </a:p>
      </dsp:txBody>
      <dsp:txXfrm>
        <a:off x="5504454" y="3449056"/>
        <a:ext cx="1680064" cy="10431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CA26-1505-BD44-B352-721D56C023AF}">
      <dsp:nvSpPr>
        <dsp:cNvPr id="0" name=""/>
        <dsp:cNvSpPr/>
      </dsp:nvSpPr>
      <dsp:spPr>
        <a:xfrm>
          <a:off x="1842113" y="2546132"/>
          <a:ext cx="1307306" cy="31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91"/>
              </a:lnTo>
              <a:lnTo>
                <a:pt x="1307306" y="211991"/>
              </a:lnTo>
              <a:lnTo>
                <a:pt x="1307306" y="3110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3141B-FADD-CA45-8A04-41674C85553C}">
      <dsp:nvSpPr>
        <dsp:cNvPr id="0" name=""/>
        <dsp:cNvSpPr/>
      </dsp:nvSpPr>
      <dsp:spPr>
        <a:xfrm>
          <a:off x="1796393" y="2546132"/>
          <a:ext cx="91440" cy="311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0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87D0-6565-584B-B01D-986153AC9800}">
      <dsp:nvSpPr>
        <dsp:cNvPr id="0" name=""/>
        <dsp:cNvSpPr/>
      </dsp:nvSpPr>
      <dsp:spPr>
        <a:xfrm>
          <a:off x="534807" y="2546132"/>
          <a:ext cx="1307306" cy="311079"/>
        </a:xfrm>
        <a:custGeom>
          <a:avLst/>
          <a:gdLst/>
          <a:ahLst/>
          <a:cxnLst/>
          <a:rect l="0" t="0" r="0" b="0"/>
          <a:pathLst>
            <a:path>
              <a:moveTo>
                <a:pt x="1307306" y="0"/>
              </a:moveTo>
              <a:lnTo>
                <a:pt x="1307306" y="211991"/>
              </a:lnTo>
              <a:lnTo>
                <a:pt x="0" y="211991"/>
              </a:lnTo>
              <a:lnTo>
                <a:pt x="0" y="3110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9EF9D-DE32-834E-B4AB-53623F53D901}">
      <dsp:nvSpPr>
        <dsp:cNvPr id="0" name=""/>
        <dsp:cNvSpPr/>
      </dsp:nvSpPr>
      <dsp:spPr>
        <a:xfrm>
          <a:off x="1796393" y="1555847"/>
          <a:ext cx="91440" cy="311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0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8D2FF-E5D4-B344-A76C-3855E1BF678D}">
      <dsp:nvSpPr>
        <dsp:cNvPr id="0" name=""/>
        <dsp:cNvSpPr/>
      </dsp:nvSpPr>
      <dsp:spPr>
        <a:xfrm>
          <a:off x="513026" y="876642"/>
          <a:ext cx="2658173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5C35C-9565-014C-B25B-4DB3FD64E9B9}">
      <dsp:nvSpPr>
        <dsp:cNvPr id="0" name=""/>
        <dsp:cNvSpPr/>
      </dsp:nvSpPr>
      <dsp:spPr>
        <a:xfrm>
          <a:off x="631872" y="989546"/>
          <a:ext cx="2658173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ASEC</a:t>
          </a:r>
          <a:endParaRPr lang="en-US" sz="1500" kern="1200" dirty="0"/>
        </a:p>
      </dsp:txBody>
      <dsp:txXfrm>
        <a:off x="651765" y="1009439"/>
        <a:ext cx="2618387" cy="639419"/>
      </dsp:txXfrm>
    </dsp:sp>
    <dsp:sp modelId="{7433EF9A-0B74-D44A-89DB-D79F32B09A1D}">
      <dsp:nvSpPr>
        <dsp:cNvPr id="0" name=""/>
        <dsp:cNvSpPr/>
      </dsp:nvSpPr>
      <dsp:spPr>
        <a:xfrm>
          <a:off x="1307306" y="1866927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3713D-935B-8047-98E8-6DF85151C0B1}">
      <dsp:nvSpPr>
        <dsp:cNvPr id="0" name=""/>
        <dsp:cNvSpPr/>
      </dsp:nvSpPr>
      <dsp:spPr>
        <a:xfrm>
          <a:off x="1426152" y="1979830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March MIS 4, 8</a:t>
          </a:r>
          <a:endParaRPr lang="en-US" sz="1500" kern="1200" dirty="0"/>
        </a:p>
      </dsp:txBody>
      <dsp:txXfrm>
        <a:off x="1446045" y="1999723"/>
        <a:ext cx="1029828" cy="639419"/>
      </dsp:txXfrm>
    </dsp:sp>
    <dsp:sp modelId="{0FF225A1-E9F2-3645-A9EE-962E8B76B975}">
      <dsp:nvSpPr>
        <dsp:cNvPr id="0" name=""/>
        <dsp:cNvSpPr/>
      </dsp:nvSpPr>
      <dsp:spPr>
        <a:xfrm>
          <a:off x="0" y="2857211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8FC27-D5FF-9243-A64A-E23B6D30038E}">
      <dsp:nvSpPr>
        <dsp:cNvPr id="0" name=""/>
        <dsp:cNvSpPr/>
      </dsp:nvSpPr>
      <dsp:spPr>
        <a:xfrm>
          <a:off x="118846" y="2970115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April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MIS 4, 8</a:t>
          </a:r>
          <a:endParaRPr lang="en-US" sz="1500" kern="1200" dirty="0"/>
        </a:p>
      </dsp:txBody>
      <dsp:txXfrm>
        <a:off x="138739" y="2990008"/>
        <a:ext cx="1029828" cy="639419"/>
      </dsp:txXfrm>
    </dsp:sp>
    <dsp:sp modelId="{6A8E7EAD-FE0B-CF4C-9031-255273AC5594}">
      <dsp:nvSpPr>
        <dsp:cNvPr id="0" name=""/>
        <dsp:cNvSpPr/>
      </dsp:nvSpPr>
      <dsp:spPr>
        <a:xfrm>
          <a:off x="1307306" y="2857211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9D72A-7FE8-9A40-9FD0-AB0A4D4B1F03}">
      <dsp:nvSpPr>
        <dsp:cNvPr id="0" name=""/>
        <dsp:cNvSpPr/>
      </dsp:nvSpPr>
      <dsp:spPr>
        <a:xfrm>
          <a:off x="1426152" y="2970115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May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MIS 4, 8</a:t>
          </a:r>
          <a:endParaRPr lang="en-US" sz="1500" kern="1200" dirty="0"/>
        </a:p>
      </dsp:txBody>
      <dsp:txXfrm>
        <a:off x="1446045" y="2990008"/>
        <a:ext cx="1029828" cy="639419"/>
      </dsp:txXfrm>
    </dsp:sp>
    <dsp:sp modelId="{0D159076-0113-D348-93BB-A81502346580}">
      <dsp:nvSpPr>
        <dsp:cNvPr id="0" name=""/>
        <dsp:cNvSpPr/>
      </dsp:nvSpPr>
      <dsp:spPr>
        <a:xfrm>
          <a:off x="2614612" y="2857211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69D3D-FF27-9249-BB29-74246BA0BB62}">
      <dsp:nvSpPr>
        <dsp:cNvPr id="0" name=""/>
        <dsp:cNvSpPr/>
      </dsp:nvSpPr>
      <dsp:spPr>
        <a:xfrm>
          <a:off x="2733458" y="2970115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June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MIS 4, 8</a:t>
          </a:r>
          <a:endParaRPr lang="en-US" sz="1500" kern="1200" dirty="0"/>
        </a:p>
      </dsp:txBody>
      <dsp:txXfrm>
        <a:off x="2753351" y="2990008"/>
        <a:ext cx="1029828" cy="6394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CA26-1505-BD44-B352-721D56C023AF}">
      <dsp:nvSpPr>
        <dsp:cNvPr id="0" name=""/>
        <dsp:cNvSpPr/>
      </dsp:nvSpPr>
      <dsp:spPr>
        <a:xfrm>
          <a:off x="1842113" y="2546132"/>
          <a:ext cx="1307306" cy="31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91"/>
              </a:lnTo>
              <a:lnTo>
                <a:pt x="1307306" y="211991"/>
              </a:lnTo>
              <a:lnTo>
                <a:pt x="1307306" y="3110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3141B-FADD-CA45-8A04-41674C85553C}">
      <dsp:nvSpPr>
        <dsp:cNvPr id="0" name=""/>
        <dsp:cNvSpPr/>
      </dsp:nvSpPr>
      <dsp:spPr>
        <a:xfrm>
          <a:off x="1796393" y="2546132"/>
          <a:ext cx="91440" cy="311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0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87D0-6565-584B-B01D-986153AC9800}">
      <dsp:nvSpPr>
        <dsp:cNvPr id="0" name=""/>
        <dsp:cNvSpPr/>
      </dsp:nvSpPr>
      <dsp:spPr>
        <a:xfrm>
          <a:off x="534807" y="2546132"/>
          <a:ext cx="1307306" cy="311079"/>
        </a:xfrm>
        <a:custGeom>
          <a:avLst/>
          <a:gdLst/>
          <a:ahLst/>
          <a:cxnLst/>
          <a:rect l="0" t="0" r="0" b="0"/>
          <a:pathLst>
            <a:path>
              <a:moveTo>
                <a:pt x="1307306" y="0"/>
              </a:moveTo>
              <a:lnTo>
                <a:pt x="1307306" y="211991"/>
              </a:lnTo>
              <a:lnTo>
                <a:pt x="0" y="211991"/>
              </a:lnTo>
              <a:lnTo>
                <a:pt x="0" y="3110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9EF9D-DE32-834E-B4AB-53623F53D901}">
      <dsp:nvSpPr>
        <dsp:cNvPr id="0" name=""/>
        <dsp:cNvSpPr/>
      </dsp:nvSpPr>
      <dsp:spPr>
        <a:xfrm>
          <a:off x="1796393" y="1555847"/>
          <a:ext cx="91440" cy="311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0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8D2FF-E5D4-B344-A76C-3855E1BF678D}">
      <dsp:nvSpPr>
        <dsp:cNvPr id="0" name=""/>
        <dsp:cNvSpPr/>
      </dsp:nvSpPr>
      <dsp:spPr>
        <a:xfrm>
          <a:off x="513026" y="876642"/>
          <a:ext cx="2658173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5C35C-9565-014C-B25B-4DB3FD64E9B9}">
      <dsp:nvSpPr>
        <dsp:cNvPr id="0" name=""/>
        <dsp:cNvSpPr/>
      </dsp:nvSpPr>
      <dsp:spPr>
        <a:xfrm>
          <a:off x="631872" y="989546"/>
          <a:ext cx="2658173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ASEC</a:t>
          </a:r>
          <a:endParaRPr lang="en-US" sz="1500" kern="1200" dirty="0"/>
        </a:p>
      </dsp:txBody>
      <dsp:txXfrm>
        <a:off x="651765" y="1009439"/>
        <a:ext cx="2618387" cy="639419"/>
      </dsp:txXfrm>
    </dsp:sp>
    <dsp:sp modelId="{7433EF9A-0B74-D44A-89DB-D79F32B09A1D}">
      <dsp:nvSpPr>
        <dsp:cNvPr id="0" name=""/>
        <dsp:cNvSpPr/>
      </dsp:nvSpPr>
      <dsp:spPr>
        <a:xfrm>
          <a:off x="1307306" y="1866927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3713D-935B-8047-98E8-6DF85151C0B1}">
      <dsp:nvSpPr>
        <dsp:cNvPr id="0" name=""/>
        <dsp:cNvSpPr/>
      </dsp:nvSpPr>
      <dsp:spPr>
        <a:xfrm>
          <a:off x="1426152" y="1979830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March MIS 4, 8</a:t>
          </a:r>
          <a:endParaRPr lang="en-US" sz="1500" kern="1200" dirty="0"/>
        </a:p>
      </dsp:txBody>
      <dsp:txXfrm>
        <a:off x="1446045" y="1999723"/>
        <a:ext cx="1029828" cy="639419"/>
      </dsp:txXfrm>
    </dsp:sp>
    <dsp:sp modelId="{0FF225A1-E9F2-3645-A9EE-962E8B76B975}">
      <dsp:nvSpPr>
        <dsp:cNvPr id="0" name=""/>
        <dsp:cNvSpPr/>
      </dsp:nvSpPr>
      <dsp:spPr>
        <a:xfrm>
          <a:off x="0" y="2857211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8FC27-D5FF-9243-A64A-E23B6D30038E}">
      <dsp:nvSpPr>
        <dsp:cNvPr id="0" name=""/>
        <dsp:cNvSpPr/>
      </dsp:nvSpPr>
      <dsp:spPr>
        <a:xfrm>
          <a:off x="118846" y="2970115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April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MIS 4, 8</a:t>
          </a:r>
          <a:endParaRPr lang="en-US" sz="1500" kern="1200" dirty="0"/>
        </a:p>
      </dsp:txBody>
      <dsp:txXfrm>
        <a:off x="138739" y="2990008"/>
        <a:ext cx="1029828" cy="639419"/>
      </dsp:txXfrm>
    </dsp:sp>
    <dsp:sp modelId="{6A8E7EAD-FE0B-CF4C-9031-255273AC5594}">
      <dsp:nvSpPr>
        <dsp:cNvPr id="0" name=""/>
        <dsp:cNvSpPr/>
      </dsp:nvSpPr>
      <dsp:spPr>
        <a:xfrm>
          <a:off x="1307306" y="2857211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9D72A-7FE8-9A40-9FD0-AB0A4D4B1F03}">
      <dsp:nvSpPr>
        <dsp:cNvPr id="0" name=""/>
        <dsp:cNvSpPr/>
      </dsp:nvSpPr>
      <dsp:spPr>
        <a:xfrm>
          <a:off x="1426152" y="2970115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May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MIS 4, 8</a:t>
          </a:r>
          <a:endParaRPr lang="en-US" sz="1500" kern="1200" dirty="0"/>
        </a:p>
      </dsp:txBody>
      <dsp:txXfrm>
        <a:off x="1446045" y="2990008"/>
        <a:ext cx="1029828" cy="639419"/>
      </dsp:txXfrm>
    </dsp:sp>
    <dsp:sp modelId="{0D159076-0113-D348-93BB-A81502346580}">
      <dsp:nvSpPr>
        <dsp:cNvPr id="0" name=""/>
        <dsp:cNvSpPr/>
      </dsp:nvSpPr>
      <dsp:spPr>
        <a:xfrm>
          <a:off x="2614612" y="2857211"/>
          <a:ext cx="1069614" cy="6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69D3D-FF27-9249-BB29-74246BA0BB62}">
      <dsp:nvSpPr>
        <dsp:cNvPr id="0" name=""/>
        <dsp:cNvSpPr/>
      </dsp:nvSpPr>
      <dsp:spPr>
        <a:xfrm>
          <a:off x="2733458" y="2970115"/>
          <a:ext cx="1069614" cy="67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June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MIS 4, 8</a:t>
          </a:r>
          <a:endParaRPr lang="en-US" sz="1500" kern="1200" dirty="0"/>
        </a:p>
      </dsp:txBody>
      <dsp:txXfrm>
        <a:off x="2753351" y="2990008"/>
        <a:ext cx="1029828" cy="639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908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6395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2373474"/>
          <a:ext cx="820635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358183" y="2397510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0740" y="2372570"/>
          <a:ext cx="1924794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7115" y="2428945"/>
        <a:ext cx="1812044" cy="203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908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6395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2373474"/>
          <a:ext cx="820635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358183" y="2397510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0740" y="2372570"/>
          <a:ext cx="1924794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7115" y="2428945"/>
        <a:ext cx="1812044" cy="203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908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6395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0"/>
          <a:ext cx="820635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Hispanic oversample</a:t>
          </a:r>
          <a:endParaRPr lang="en-US" sz="1100" kern="1200" dirty="0"/>
        </a:p>
      </dsp:txBody>
      <dsp:txXfrm>
        <a:off x="5358183" y="24036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0740" y="2372570"/>
          <a:ext cx="1924794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357115" y="2428945"/>
        <a:ext cx="1812044" cy="2039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11183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74227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0"/>
          <a:ext cx="820635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Hispanic oversample</a:t>
          </a:r>
          <a:endParaRPr lang="en-US" sz="1100" kern="1200" dirty="0"/>
        </a:p>
      </dsp:txBody>
      <dsp:txXfrm>
        <a:off x="5358183" y="24036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0740" y="2372570"/>
          <a:ext cx="1924794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357115" y="2428945"/>
        <a:ext cx="1812044" cy="2039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908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6395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0"/>
          <a:ext cx="820635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Hispanic oversample</a:t>
          </a:r>
          <a:endParaRPr lang="en-US" sz="1100" kern="1200" dirty="0"/>
        </a:p>
      </dsp:txBody>
      <dsp:txXfrm>
        <a:off x="5358183" y="24036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4801" y="0"/>
          <a:ext cx="1924794" cy="215248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SCHIP Oversample</a:t>
          </a:r>
          <a:endParaRPr lang="en-US" sz="1100" kern="1200" dirty="0"/>
        </a:p>
      </dsp:txBody>
      <dsp:txXfrm>
        <a:off x="6361176" y="56375"/>
        <a:ext cx="1812044" cy="2039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4065" y="908"/>
          <a:ext cx="8221469" cy="215248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7109" y="6395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0"/>
          <a:ext cx="820635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Hispanic oversample</a:t>
          </a:r>
          <a:endParaRPr lang="en-US" sz="1100" kern="1200" dirty="0"/>
        </a:p>
      </dsp:txBody>
      <dsp:txXfrm>
        <a:off x="5358183" y="24036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4801" y="0"/>
          <a:ext cx="1924794" cy="215248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SCHIP Oversample</a:t>
          </a:r>
          <a:endParaRPr lang="en-US" sz="1100" kern="1200" dirty="0"/>
        </a:p>
      </dsp:txBody>
      <dsp:txXfrm>
        <a:off x="6361176" y="56375"/>
        <a:ext cx="1812044" cy="2039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36" y="2373478"/>
          <a:ext cx="8221469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3080" y="243652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0"/>
          <a:ext cx="820635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Hispanic oversample</a:t>
          </a:r>
          <a:endParaRPr lang="en-US" sz="1100" kern="1200" dirty="0"/>
        </a:p>
      </dsp:txBody>
      <dsp:txXfrm>
        <a:off x="5358183" y="24036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4801" y="0"/>
          <a:ext cx="1924794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SCHIP Oversample</a:t>
          </a:r>
          <a:endParaRPr lang="en-US" sz="1100" kern="1200" dirty="0"/>
        </a:p>
      </dsp:txBody>
      <dsp:txXfrm>
        <a:off x="6361176" y="56375"/>
        <a:ext cx="1812044" cy="20397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4A38-89A9-4D11-A670-9BD67727C5D8}">
      <dsp:nvSpPr>
        <dsp:cNvPr id="0" name=""/>
        <dsp:cNvSpPr/>
      </dsp:nvSpPr>
      <dsp:spPr>
        <a:xfrm>
          <a:off x="36" y="2373478"/>
          <a:ext cx="8221469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ASEC</a:t>
          </a:r>
          <a:endParaRPr lang="en-US" sz="6500" kern="1200" dirty="0"/>
        </a:p>
      </dsp:txBody>
      <dsp:txXfrm>
        <a:off x="63080" y="2436522"/>
        <a:ext cx="8095381" cy="2026396"/>
      </dsp:txXfrm>
    </dsp:sp>
    <dsp:sp modelId="{A5502E96-6BCD-43E8-B003-7418CEB0F9EF}">
      <dsp:nvSpPr>
        <dsp:cNvPr id="0" name=""/>
        <dsp:cNvSpPr/>
      </dsp:nvSpPr>
      <dsp:spPr>
        <a:xfrm>
          <a:off x="3" y="0"/>
          <a:ext cx="5152673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March Basic</a:t>
          </a:r>
          <a:endParaRPr lang="en-US" sz="4400" kern="1200" dirty="0"/>
        </a:p>
      </dsp:txBody>
      <dsp:txXfrm>
        <a:off x="63047" y="63044"/>
        <a:ext cx="5026585" cy="2026396"/>
      </dsp:txXfrm>
    </dsp:sp>
    <dsp:sp modelId="{24792E68-6C7F-4F2C-8118-008968529667}">
      <dsp:nvSpPr>
        <dsp:cNvPr id="0" name=""/>
        <dsp:cNvSpPr/>
      </dsp:nvSpPr>
      <dsp:spPr>
        <a:xfrm>
          <a:off x="5334147" y="0"/>
          <a:ext cx="820635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Hispanic oversample</a:t>
          </a:r>
          <a:endParaRPr lang="en-US" sz="1100" kern="1200" dirty="0"/>
        </a:p>
      </dsp:txBody>
      <dsp:txXfrm>
        <a:off x="5358183" y="24036"/>
        <a:ext cx="772563" cy="2104412"/>
      </dsp:txXfrm>
    </dsp:sp>
    <dsp:sp modelId="{6D0253C7-8964-480A-8EB7-4FD905528D5B}">
      <dsp:nvSpPr>
        <dsp:cNvPr id="0" name=""/>
        <dsp:cNvSpPr/>
      </dsp:nvSpPr>
      <dsp:spPr>
        <a:xfrm>
          <a:off x="6304801" y="0"/>
          <a:ext cx="1924794" cy="21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SCHIP Oversample</a:t>
          </a:r>
          <a:endParaRPr lang="en-US" sz="1100" kern="1200" dirty="0"/>
        </a:p>
      </dsp:txBody>
      <dsp:txXfrm>
        <a:off x="6361176" y="56375"/>
        <a:ext cx="1812044" cy="203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0.59351</cdr:x>
      <cdr:y>0.1138</cdr:y>
    </cdr:from>
    <cdr:to>
      <cdr:x>0.59589</cdr:x>
      <cdr:y>0.8543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399974" y="739705"/>
          <a:ext cx="21654" cy="48133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0.5325</cdr:x>
      <cdr:y>0.12218</cdr:y>
    </cdr:from>
    <cdr:to>
      <cdr:x>0.67804</cdr:x>
      <cdr:y>0.17677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72784" y="822807"/>
          <a:ext cx="1304480" cy="367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SCHIP Expansion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0.59351</cdr:x>
      <cdr:y>0.1138</cdr:y>
    </cdr:from>
    <cdr:to>
      <cdr:x>0.59589</cdr:x>
      <cdr:y>0.8543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399974" y="739705"/>
          <a:ext cx="21654" cy="48133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0.5325</cdr:x>
      <cdr:y>0.12218</cdr:y>
    </cdr:from>
    <cdr:to>
      <cdr:x>0.67804</cdr:x>
      <cdr:y>0.17677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72784" y="822807"/>
          <a:ext cx="1304480" cy="367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SCHIP Expansion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984-734C-4DC9-8F34-7ADEA6093FC1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AFBE-DD9E-48DA-B20C-988871704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er.org/data/current-population-survey-data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https://www.census.gov/programs-surveys/cps/visualizations/non-response-rates-visualization.html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r>
              <a:rPr lang="en-US" baseline="0" dirty="0" smtClean="0"/>
              <a:t> fielded in this month. ASEC is fielded in March also but ref period 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4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83C3-E735-0E47-AA2E-9C8CA35149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5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83C3-E735-0E47-AA2E-9C8CA35149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2200"/>
              </a:spcBef>
            </a:pPr>
            <a:r>
              <a:rPr lang="en-US" sz="1200" dirty="0" smtClean="0">
                <a:latin typeface="Calibri" charset="0"/>
              </a:rPr>
              <a:t>Administered starting 1940</a:t>
            </a:r>
          </a:p>
          <a:p>
            <a:pPr eaLnBrk="1" hangingPunct="1">
              <a:spcBef>
                <a:spcPts val="2200"/>
              </a:spcBef>
            </a:pPr>
            <a:r>
              <a:rPr lang="en-US" sz="1200" dirty="0" smtClean="0">
                <a:latin typeface="Calibri" charset="0"/>
              </a:rPr>
              <a:t>Household survey was designed to measure unemployment</a:t>
            </a:r>
          </a:p>
          <a:p>
            <a:pPr>
              <a:spcBef>
                <a:spcPts val="2200"/>
              </a:spcBef>
            </a:pPr>
            <a:r>
              <a:rPr lang="en-US" sz="1200" dirty="0" smtClean="0">
                <a:latin typeface="Calibri" charset="0"/>
              </a:rPr>
              <a:t>Source of the official Government statistics on employment and unemployment</a:t>
            </a:r>
          </a:p>
          <a:p>
            <a:pPr eaLnBrk="1" hangingPunct="1">
              <a:spcBef>
                <a:spcPts val="2200"/>
              </a:spcBef>
            </a:pPr>
            <a:r>
              <a:rPr lang="en-US" sz="1200" dirty="0" smtClean="0">
                <a:latin typeface="Calibri" charset="0"/>
              </a:rPr>
              <a:t>About 57,000 households interviewed monthly</a:t>
            </a:r>
          </a:p>
          <a:p>
            <a:pPr eaLnBrk="1" hangingPunct="1">
              <a:spcBef>
                <a:spcPts val="2200"/>
              </a:spcBef>
            </a:pPr>
            <a:r>
              <a:rPr lang="en-US" sz="1200" dirty="0" smtClean="0">
                <a:latin typeface="Calibri" charset="0"/>
              </a:rPr>
              <a:t>Additional Supplements given throughout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43E77-FA3E-4CB3-A235-A79845E57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7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6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time here to use </a:t>
            </a:r>
            <a:r>
              <a:rPr lang="en-US" dirty="0" err="1" smtClean="0"/>
              <a:t>RoPES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66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4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6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9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5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3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9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8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0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4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8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simple example, it doesn’t really matter which MIS people are in as long as they are in both months. So</a:t>
            </a:r>
            <a:r>
              <a:rPr lang="en-US" baseline="0" dirty="0" smtClean="0"/>
              <a:t> it makes more sense to think about time in the CPS as time 1 and time 2 rather than MIS ½, 2/3,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6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9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7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0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1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240E-AC93-4D3E-A0B4-FF99A5D7195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38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0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5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1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go to cps.ipums.org. Show how we can select all the monthlies. Show how</a:t>
            </a:r>
            <a:r>
              <a:rPr lang="en-US" baseline="0" dirty="0" smtClean="0"/>
              <a:t> we treat these Basic Monthlies separate from the supplement. Reinforces the idea that BMSs are the building blocks of the CPS family.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http://www.nber.org/data/current-population-survey-data.html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 them ours.</a:t>
            </a:r>
          </a:p>
          <a:p>
            <a:r>
              <a:rPr lang="en-US" dirty="0" smtClean="0"/>
              <a:t>Supplement documentation: </a:t>
            </a:r>
          </a:p>
          <a:p>
            <a:r>
              <a:rPr lang="en-US" dirty="0" smtClean="0"/>
              <a:t>https://cps.ipums.org/cps/tobacco_sample_notes.shtml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MS_Wksp2017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631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4549-FD24-4B29-B393-B95B263E31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88A44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65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1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4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0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5" r:id="rId3"/>
    <p:sldLayoutId id="2147483682" r:id="rId4"/>
    <p:sldLayoutId id="2147483683" r:id="rId5"/>
    <p:sldLayoutId id="2147483676" r:id="rId6"/>
    <p:sldLayoutId id="2147483680" r:id="rId7"/>
    <p:sldLayoutId id="2147483681" r:id="rId8"/>
    <p:sldLayoutId id="2147483677" r:id="rId9"/>
    <p:sldLayoutId id="2147483678" r:id="rId10"/>
    <p:sldLayoutId id="2147483679" r:id="rId11"/>
    <p:sldLayoutId id="2147483684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85" r:id="rId24"/>
    <p:sldLayoutId id="2147483686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1EAE-5505-4E43-A449-2919B22A077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owingdata.com/2017/11/16/switching-job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2130425"/>
            <a:ext cx="8743950" cy="1470025"/>
          </a:xfrm>
        </p:spPr>
        <p:txBody>
          <a:bodyPr>
            <a:normAutofit/>
          </a:bodyPr>
          <a:lstStyle/>
          <a:p>
            <a:r>
              <a:rPr lang="en-US" dirty="0"/>
              <a:t>Flavors of CPS </a:t>
            </a:r>
            <a:r>
              <a:rPr lang="en-US" dirty="0" smtClean="0"/>
              <a:t>Data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IPUMS CPS Summer Data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June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4, 2018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Jose Pacas</a:t>
            </a:r>
          </a:p>
        </p:txBody>
      </p:sp>
    </p:spTree>
    <p:extLst>
      <p:ext uri="{BB962C8B-B14F-4D97-AF65-F5344CB8AC3E}">
        <p14:creationId xmlns:p14="http://schemas.microsoft.com/office/powerpoint/2010/main" val="39847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 Supplements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supplements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314" y="1600200"/>
            <a:ext cx="70853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 aware of the universes, reference periods, reference units (household, family, person)</a:t>
            </a:r>
            <a:endParaRPr lang="en-US" dirty="0"/>
          </a:p>
          <a:p>
            <a:pPr lvl="2"/>
            <a:r>
              <a:rPr lang="en-US" dirty="0" smtClean="0"/>
              <a:t>Food security: universe varies (April 2001: not MIS 1 or 5), past year, household-level</a:t>
            </a:r>
          </a:p>
          <a:p>
            <a:pPr lvl="2"/>
            <a:r>
              <a:rPr lang="en-US" dirty="0" smtClean="0"/>
              <a:t>Tobacco: Age 15 or 18 plus, broader reference period, person-level</a:t>
            </a:r>
          </a:p>
          <a:p>
            <a:r>
              <a:rPr lang="en-US" dirty="0"/>
              <a:t>S</a:t>
            </a:r>
            <a:r>
              <a:rPr lang="en-US" dirty="0" smtClean="0"/>
              <a:t>upplements are fielded within one given CPS Basic Monthly except for:</a:t>
            </a:r>
          </a:p>
          <a:p>
            <a:pPr lvl="2"/>
            <a:r>
              <a:rPr lang="en-US" sz="2800" dirty="0" smtClean="0"/>
              <a:t>Child </a:t>
            </a:r>
            <a:r>
              <a:rPr lang="en-US" sz="2800" dirty="0"/>
              <a:t>Support </a:t>
            </a:r>
            <a:r>
              <a:rPr lang="en-US" sz="2800" dirty="0" smtClean="0"/>
              <a:t>supplement</a:t>
            </a:r>
          </a:p>
          <a:p>
            <a:pPr lvl="2"/>
            <a:r>
              <a:rPr lang="en-US" sz="2800" dirty="0" smtClean="0"/>
              <a:t>ASEC</a:t>
            </a:r>
          </a:p>
          <a:p>
            <a:pPr lvl="2"/>
            <a:r>
              <a:rPr lang="en-US" sz="2800" dirty="0" smtClean="0"/>
              <a:t>ATUS</a:t>
            </a:r>
          </a:p>
        </p:txBody>
      </p:sp>
    </p:spTree>
    <p:extLst>
      <p:ext uri="{BB962C8B-B14F-4D97-AF65-F5344CB8AC3E}">
        <p14:creationId xmlns:p14="http://schemas.microsoft.com/office/powerpoint/2010/main" val="30295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Social and Economic Supplement (ASEC)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Monthly v. ASEC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384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Basic Monthly</a:t>
            </a:r>
          </a:p>
          <a:p>
            <a:r>
              <a:rPr lang="en-US" dirty="0" smtClean="0"/>
              <a:t>Demographic</a:t>
            </a:r>
          </a:p>
          <a:p>
            <a:r>
              <a:rPr lang="en-US" dirty="0" smtClean="0"/>
              <a:t>Labor force questions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Last week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0" y="1600200"/>
            <a:ext cx="4114800" cy="456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ASEC</a:t>
            </a:r>
          </a:p>
          <a:p>
            <a:r>
              <a:rPr lang="en-US" dirty="0" smtClean="0"/>
              <a:t>Demographic</a:t>
            </a:r>
          </a:p>
          <a:p>
            <a:r>
              <a:rPr lang="en-US" dirty="0" smtClean="0"/>
              <a:t>Income, taxes, health insurance, gov’t subsidies, migration</a:t>
            </a:r>
          </a:p>
          <a:p>
            <a:r>
              <a:rPr lang="en-US" dirty="0" smtClean="0"/>
              <a:t>Last calendar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periods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83327"/>
            <a:ext cx="8229600" cy="4493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2   INTRODUCTION and WORK EXPERIENCE</a:t>
            </a:r>
          </a:p>
          <a:p>
            <a:r>
              <a:rPr lang="en-US" dirty="0" err="1" smtClean="0"/>
              <a:t>Pr_incom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?[F1] Importance of responding Wording of introduction is optional.</a:t>
            </a:r>
          </a:p>
          <a:p>
            <a:r>
              <a:rPr lang="en-US" dirty="0" smtClean="0"/>
              <a:t>The questions you just answered were about your job and economic status last week. The next set of </a:t>
            </a:r>
          </a:p>
          <a:p>
            <a:r>
              <a:rPr lang="en-US" dirty="0" smtClean="0"/>
              <a:t>questions ask about your job and economic status last year.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         Enter 1 to Continue</a:t>
            </a:r>
          </a:p>
          <a:p>
            <a:r>
              <a:rPr lang="en-US" dirty="0" smtClean="0"/>
              <a:t>Q29a</a:t>
            </a:r>
          </a:p>
          <a:p>
            <a:r>
              <a:rPr lang="en-US" dirty="0" smtClean="0"/>
              <a:t>Did (name/you) work at a job or business at any time during 2016?</a:t>
            </a:r>
          </a:p>
          <a:p>
            <a:r>
              <a:rPr lang="en-US" dirty="0" smtClean="0"/>
              <a:t>1          Yes</a:t>
            </a:r>
          </a:p>
          <a:p>
            <a:r>
              <a:rPr lang="en-US" dirty="0" smtClean="0"/>
              <a:t>2          No</a:t>
            </a:r>
          </a:p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4343400" y="3013364"/>
            <a:ext cx="3179618" cy="30133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386445" y="3432464"/>
            <a:ext cx="3179618" cy="30133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925291" y="4786747"/>
            <a:ext cx="1246909" cy="30133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899" y="1359336"/>
            <a:ext cx="33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2017 ASEC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6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751956" y="4753469"/>
            <a:ext cx="8381023" cy="151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28222" y="4851240"/>
            <a:ext cx="804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Jan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4661906" y="4851240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Mar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596" y="4854613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Jan</a:t>
            </a:r>
            <a:endParaRPr lang="en-US" sz="135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378081" y="4614389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 Reference Periods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38753" y="4612485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98305" y="460817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13246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505327" y="4616293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83137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903361" y="4615433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00275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917409" y="4618197"/>
            <a:ext cx="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19541" y="5255840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2016</a:t>
            </a:r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5685321" y="5235017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2017</a:t>
            </a:r>
            <a:endParaRPr lang="en-US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8130931" y="5213927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2018</a:t>
            </a:r>
            <a:endParaRPr lang="en-US" sz="1350" dirty="0"/>
          </a:p>
        </p:txBody>
      </p:sp>
      <p:grpSp>
        <p:nvGrpSpPr>
          <p:cNvPr id="40" name="Group 39"/>
          <p:cNvGrpSpPr/>
          <p:nvPr/>
        </p:nvGrpSpPr>
        <p:grpSpPr>
          <a:xfrm>
            <a:off x="788488" y="3454168"/>
            <a:ext cx="3604010" cy="319699"/>
            <a:chOff x="0" y="2373478"/>
            <a:chExt cx="8221563" cy="2152484"/>
          </a:xfrm>
        </p:grpSpPr>
        <p:sp>
          <p:nvSpPr>
            <p:cNvPr id="41" name="Rounded Rectangle 40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 txBox="1"/>
            <p:nvPr/>
          </p:nvSpPr>
          <p:spPr>
            <a:xfrm>
              <a:off x="63044" y="2436524"/>
              <a:ext cx="8095475" cy="202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2017 ASEC</a:t>
              </a:r>
              <a:endParaRPr lang="en-US" kern="12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652302" y="4827785"/>
            <a:ext cx="804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Jan</a:t>
            </a:r>
            <a:endParaRPr lang="en-US" sz="1350" dirty="0"/>
          </a:p>
        </p:txBody>
      </p:sp>
      <p:sp>
        <p:nvSpPr>
          <p:cNvPr id="57" name="TextBox 56"/>
          <p:cNvSpPr txBox="1"/>
          <p:nvPr/>
        </p:nvSpPr>
        <p:spPr>
          <a:xfrm>
            <a:off x="1133697" y="4856500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Mar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29313" y="4827785"/>
            <a:ext cx="87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Mar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8210383" y="4612485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651631" y="4126148"/>
            <a:ext cx="309361" cy="256644"/>
            <a:chOff x="0" y="2373478"/>
            <a:chExt cx="8221563" cy="2152484"/>
          </a:xfrm>
        </p:grpSpPr>
        <p:sp>
          <p:nvSpPr>
            <p:cNvPr id="61" name="Rounded Rectangle 60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 txBox="1"/>
            <p:nvPr/>
          </p:nvSpPr>
          <p:spPr>
            <a:xfrm>
              <a:off x="63038" y="2436524"/>
              <a:ext cx="8095487" cy="2026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</a:t>
              </a:r>
              <a:endParaRPr lang="en-US" kern="12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53295" y="4128930"/>
            <a:ext cx="309361" cy="256644"/>
            <a:chOff x="0" y="2373478"/>
            <a:chExt cx="8221563" cy="2152484"/>
          </a:xfrm>
        </p:grpSpPr>
        <p:sp>
          <p:nvSpPr>
            <p:cNvPr id="76" name="Rounded Rectangle 75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</a:t>
              </a:r>
              <a:endParaRPr lang="en-US" kern="12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367796" y="4125538"/>
            <a:ext cx="309361" cy="256644"/>
            <a:chOff x="0" y="2373478"/>
            <a:chExt cx="8221563" cy="2152484"/>
          </a:xfrm>
        </p:grpSpPr>
        <p:sp>
          <p:nvSpPr>
            <p:cNvPr id="94" name="Rounded Rectangle 93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</a:t>
              </a:r>
              <a:endParaRPr lang="en-US" kern="12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2231" y="2816426"/>
            <a:ext cx="3654941" cy="319699"/>
            <a:chOff x="0" y="2373478"/>
            <a:chExt cx="8221563" cy="2152484"/>
          </a:xfrm>
        </p:grpSpPr>
        <p:sp>
          <p:nvSpPr>
            <p:cNvPr id="97" name="Rounded Rectangle 96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2016 Food Security Supp.</a:t>
              </a:r>
              <a:endParaRPr lang="en-US" kern="12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183492" y="4122756"/>
            <a:ext cx="309361" cy="256644"/>
            <a:chOff x="0" y="2373478"/>
            <a:chExt cx="8221563" cy="2152484"/>
          </a:xfrm>
        </p:grpSpPr>
        <p:sp>
          <p:nvSpPr>
            <p:cNvPr id="103" name="Rounded Rectangle 102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Rounded Rectangle 4"/>
            <p:cNvSpPr txBox="1"/>
            <p:nvPr/>
          </p:nvSpPr>
          <p:spPr>
            <a:xfrm>
              <a:off x="63038" y="2436524"/>
              <a:ext cx="8095487" cy="2026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</a:t>
              </a:r>
              <a:endParaRPr lang="en-US" kern="12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510154" y="4125538"/>
            <a:ext cx="309361" cy="256644"/>
            <a:chOff x="0" y="2373478"/>
            <a:chExt cx="8221563" cy="2152484"/>
          </a:xfrm>
        </p:grpSpPr>
        <p:sp>
          <p:nvSpPr>
            <p:cNvPr id="106" name="Rounded Rectangle 105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</a:t>
              </a:r>
              <a:endParaRPr lang="en-US" kern="12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92731" y="4122146"/>
            <a:ext cx="309361" cy="256644"/>
            <a:chOff x="0" y="2373478"/>
            <a:chExt cx="8221563" cy="2152484"/>
          </a:xfrm>
        </p:grpSpPr>
        <p:sp>
          <p:nvSpPr>
            <p:cNvPr id="109" name="Rounded Rectangle 108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</a:t>
              </a:r>
              <a:endParaRPr lang="en-US" kern="1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49304" y="3816475"/>
            <a:ext cx="309361" cy="256644"/>
            <a:chOff x="0" y="2373478"/>
            <a:chExt cx="8221563" cy="2152484"/>
          </a:xfrm>
        </p:grpSpPr>
        <p:sp>
          <p:nvSpPr>
            <p:cNvPr id="64" name="Rounded Rectangle 63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</a:t>
              </a:r>
              <a:endParaRPr lang="en-US" kern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505327" y="3820732"/>
            <a:ext cx="309361" cy="256644"/>
            <a:chOff x="0" y="2373478"/>
            <a:chExt cx="8221563" cy="2152484"/>
          </a:xfrm>
        </p:grpSpPr>
        <p:sp>
          <p:nvSpPr>
            <p:cNvPr id="67" name="Rounded Rectangle 66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</a:t>
              </a:r>
              <a:endParaRPr lang="en-US" kern="1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83137" y="3808958"/>
            <a:ext cx="309361" cy="256644"/>
            <a:chOff x="0" y="2373478"/>
            <a:chExt cx="8221563" cy="2152484"/>
          </a:xfrm>
        </p:grpSpPr>
        <p:sp>
          <p:nvSpPr>
            <p:cNvPr id="70" name="Rounded Rectangle 69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</a:t>
              </a:r>
              <a:endParaRPr lang="en-US" kern="1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30513" y="3816475"/>
            <a:ext cx="309361" cy="256644"/>
            <a:chOff x="0" y="2373478"/>
            <a:chExt cx="8221563" cy="2152484"/>
          </a:xfrm>
        </p:grpSpPr>
        <p:sp>
          <p:nvSpPr>
            <p:cNvPr id="73" name="Rounded Rectangle 72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"/>
            <p:cNvSpPr txBox="1"/>
            <p:nvPr/>
          </p:nvSpPr>
          <p:spPr>
            <a:xfrm>
              <a:off x="63044" y="2436522"/>
              <a:ext cx="8095475" cy="202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</a:t>
              </a:r>
              <a:endParaRPr lang="en-US" kern="1200" dirty="0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H="1">
            <a:off x="3498071" y="460817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782959" y="4614389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133697" y="4615433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428641" y="4618197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723585" y="4612485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018529" y="4616293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313473" y="4616293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679102" y="460817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967969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256694" y="460817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557857" y="4612485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854772" y="4614389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147745" y="4616293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442689" y="462010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737633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32577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327521" y="4610581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28542" y="4614389"/>
            <a:ext cx="1971" cy="21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784930" y="4851240"/>
            <a:ext cx="804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Dec</a:t>
            </a:r>
            <a:endParaRPr lang="en-US" sz="135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4380052" y="3454168"/>
            <a:ext cx="3537357" cy="319699"/>
            <a:chOff x="0" y="2373478"/>
            <a:chExt cx="8221563" cy="2152484"/>
          </a:xfrm>
        </p:grpSpPr>
        <p:sp>
          <p:nvSpPr>
            <p:cNvPr id="120" name="Rounded Rectangle 119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Rounded Rectangle 4"/>
            <p:cNvSpPr txBox="1"/>
            <p:nvPr/>
          </p:nvSpPr>
          <p:spPr>
            <a:xfrm>
              <a:off x="63044" y="2436524"/>
              <a:ext cx="8095475" cy="202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2018 ASEC</a:t>
              </a:r>
              <a:endParaRPr lang="en-US" kern="1200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389146" y="2815816"/>
            <a:ext cx="3528263" cy="319699"/>
            <a:chOff x="0" y="2373478"/>
            <a:chExt cx="8221563" cy="2152484"/>
          </a:xfrm>
        </p:grpSpPr>
        <p:sp>
          <p:nvSpPr>
            <p:cNvPr id="123" name="Rounded Rectangle 122"/>
            <p:cNvSpPr/>
            <p:nvPr/>
          </p:nvSpPr>
          <p:spPr>
            <a:xfrm>
              <a:off x="0" y="2373478"/>
              <a:ext cx="8221563" cy="2152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Rounded Rectangle 4"/>
            <p:cNvSpPr txBox="1"/>
            <p:nvPr/>
          </p:nvSpPr>
          <p:spPr>
            <a:xfrm>
              <a:off x="63044" y="2436524"/>
              <a:ext cx="8095475" cy="202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2017 </a:t>
              </a:r>
              <a:r>
                <a:rPr lang="en-US" dirty="0"/>
                <a:t>Food Security Supp.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>
            <a:off x="4417172" y="5361757"/>
            <a:ext cx="1318610" cy="10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0800000" flipH="1">
            <a:off x="6466583" y="5351366"/>
            <a:ext cx="1318610" cy="10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838753" y="5371457"/>
            <a:ext cx="1318610" cy="10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0800000" flipH="1">
            <a:off x="2940125" y="5372791"/>
            <a:ext cx="1318610" cy="10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819515" y="5347950"/>
            <a:ext cx="4135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986770" y="5347950"/>
            <a:ext cx="3552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 ASEC? 1947-1955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4499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6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 ASEC? 1956-1975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1465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932688"/>
          <a:ext cx="9144000" cy="54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1976 on: Oversamples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6455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970"/>
            <a:ext cx="8229600" cy="4664590"/>
          </a:xfrm>
        </p:spPr>
        <p:txBody>
          <a:bodyPr>
            <a:normAutofit/>
          </a:bodyPr>
          <a:lstStyle/>
          <a:p>
            <a:r>
              <a:rPr lang="en-US" dirty="0" smtClean="0"/>
              <a:t>CPS Basic Monthlies</a:t>
            </a:r>
            <a:endParaRPr lang="en-US" dirty="0"/>
          </a:p>
          <a:p>
            <a:r>
              <a:rPr lang="en-US" dirty="0" smtClean="0"/>
              <a:t>CPS Supplements</a:t>
            </a:r>
            <a:endParaRPr lang="en-US" dirty="0"/>
          </a:p>
          <a:p>
            <a:r>
              <a:rPr lang="en-US" dirty="0" smtClean="0"/>
              <a:t>ASEC: A special case</a:t>
            </a:r>
            <a:endParaRPr lang="en-US" dirty="0"/>
          </a:p>
          <a:p>
            <a:r>
              <a:rPr lang="en-US" dirty="0" smtClean="0"/>
              <a:t>ORGs</a:t>
            </a:r>
            <a:endParaRPr lang="en-US" dirty="0"/>
          </a:p>
          <a:p>
            <a:r>
              <a:rPr lang="en-US" dirty="0" smtClean="0">
                <a:ea typeface="ＭＳ Ｐゴシック" pitchFamily="34" charset="-128"/>
              </a:rPr>
              <a:t>All together now</a:t>
            </a:r>
            <a:endParaRPr lang="en-US" dirty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 marL="457200" lvl="1" indent="0"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 lvl="1">
              <a:defRPr/>
            </a:pPr>
            <a:endParaRPr lang="en-US" dirty="0">
              <a:ea typeface="ＭＳ Ｐゴシック" pitchFamily="34" charset="-128"/>
            </a:endParaRP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7162800" y="6180058"/>
            <a:ext cx="1524000" cy="205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409073" y="401052"/>
            <a:ext cx="16459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an ASEC? 1976 - </a:t>
            </a:r>
            <a:r>
              <a:rPr lang="en-US" dirty="0" smtClean="0"/>
              <a:t>2000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3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 ASEC? 1976 - 2000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6292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3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“Hispanic Oversample”: 1976 – on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Improve the reliability of the estimates on people of Spanish Origin</a:t>
            </a:r>
          </a:p>
        </p:txBody>
      </p:sp>
    </p:spTree>
    <p:extLst>
      <p:ext uri="{BB962C8B-B14F-4D97-AF65-F5344CB8AC3E}">
        <p14:creationId xmlns:p14="http://schemas.microsoft.com/office/powerpoint/2010/main" val="6376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932688"/>
          <a:ext cx="9144000" cy="54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1976 on: Oversamples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an ASEC? 2001 - present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316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1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 ASEC? 2001 - present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382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0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“Hispanic Oversample”: 1976 – on</a:t>
            </a:r>
          </a:p>
          <a:p>
            <a:pPr marL="1314450" lvl="2" indent="-457200"/>
            <a:r>
              <a:rPr lang="en-US" dirty="0" smtClean="0"/>
              <a:t>Improve the reliability of the estimates on people of Spanish Origin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514350" indent="-457200"/>
            <a:r>
              <a:rPr lang="en-US" dirty="0"/>
              <a:t>State Children’s Health Insurance Program Oversample: 2001 – </a:t>
            </a:r>
            <a:r>
              <a:rPr lang="en-US" dirty="0" smtClean="0"/>
              <a:t>on</a:t>
            </a:r>
          </a:p>
          <a:p>
            <a:pPr marL="1314450" lvl="2" indent="-457200"/>
            <a:r>
              <a:rPr lang="en-US" dirty="0" smtClean="0"/>
              <a:t>Produce reliable state-level estimates on low-income children without health insurance and study SCHIP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80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61" y="400882"/>
            <a:ext cx="7596843" cy="57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ASEC: Built up from CPS Basics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48838"/>
              </p:ext>
            </p:extLst>
          </p:nvPr>
        </p:nvGraphicFramePr>
        <p:xfrm>
          <a:off x="457200" y="12047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75158" y="3410983"/>
            <a:ext cx="1042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NOV</a:t>
            </a:r>
          </a:p>
          <a:p>
            <a:r>
              <a:rPr lang="en-US" i="1" dirty="0" smtClean="0"/>
              <a:t>MIS 1</a:t>
            </a:r>
          </a:p>
          <a:p>
            <a:r>
              <a:rPr lang="en-US" i="1" dirty="0"/>
              <a:t>MIS 2</a:t>
            </a:r>
            <a:endParaRPr lang="en-US" i="1" dirty="0" smtClean="0"/>
          </a:p>
          <a:p>
            <a:r>
              <a:rPr lang="en-US" i="1" dirty="0"/>
              <a:t>MIS 3</a:t>
            </a:r>
            <a:endParaRPr lang="en-US" i="1" dirty="0" smtClean="0"/>
          </a:p>
          <a:p>
            <a:r>
              <a:rPr lang="en-US" i="1" dirty="0"/>
              <a:t>MIS 4</a:t>
            </a:r>
            <a:endParaRPr lang="en-US" i="1" dirty="0" smtClean="0"/>
          </a:p>
          <a:p>
            <a:r>
              <a:rPr lang="en-US" i="1" dirty="0"/>
              <a:t>MIS 5</a:t>
            </a:r>
            <a:endParaRPr lang="en-US" i="1" dirty="0" smtClean="0"/>
          </a:p>
          <a:p>
            <a:r>
              <a:rPr lang="en-US" i="1" dirty="0"/>
              <a:t>MIS 6</a:t>
            </a:r>
            <a:endParaRPr lang="en-US" i="1" dirty="0" smtClean="0"/>
          </a:p>
          <a:p>
            <a:r>
              <a:rPr lang="en-US" i="1" dirty="0"/>
              <a:t>MIS 7</a:t>
            </a:r>
            <a:endParaRPr lang="en-US" i="1" dirty="0" smtClean="0"/>
          </a:p>
          <a:p>
            <a:r>
              <a:rPr lang="en-US" i="1" dirty="0"/>
              <a:t>MIS 8</a:t>
            </a:r>
            <a:endParaRPr lang="en-US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70294" y="3408879"/>
            <a:ext cx="1042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NOV</a:t>
            </a:r>
          </a:p>
          <a:p>
            <a:r>
              <a:rPr lang="en-US" i="1" dirty="0" smtClean="0"/>
              <a:t>MIS </a:t>
            </a:r>
            <a:r>
              <a:rPr lang="en-US" i="1" dirty="0"/>
              <a:t>6</a:t>
            </a:r>
            <a:endParaRPr lang="en-US" i="1" dirty="0" smtClean="0"/>
          </a:p>
          <a:p>
            <a:r>
              <a:rPr lang="en-US" i="1" dirty="0"/>
              <a:t>MIS 7</a:t>
            </a:r>
            <a:endParaRPr lang="en-US" i="1" dirty="0" smtClean="0"/>
          </a:p>
          <a:p>
            <a:r>
              <a:rPr lang="en-US" i="1" dirty="0"/>
              <a:t>MIS 8</a:t>
            </a:r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70294" y="4505525"/>
            <a:ext cx="1868906" cy="64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AUG, SEP, OCT</a:t>
            </a:r>
          </a:p>
          <a:p>
            <a:r>
              <a:rPr lang="en-US" i="1" dirty="0" smtClean="0"/>
              <a:t>MIS </a:t>
            </a:r>
            <a:r>
              <a:rPr lang="en-US" i="1" dirty="0"/>
              <a:t>8</a:t>
            </a:r>
            <a:endParaRPr lang="en-US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70294" y="5059523"/>
            <a:ext cx="186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Feb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i="1" dirty="0" smtClean="0"/>
              <a:t>MIS 4, 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0294" y="5604234"/>
            <a:ext cx="186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</a:t>
            </a:r>
          </a:p>
          <a:p>
            <a:r>
              <a:rPr lang="en-US" i="1" dirty="0" smtClean="0"/>
              <a:t>MIS 1, </a:t>
            </a:r>
            <a:r>
              <a:rPr lang="en-US" i="1" dirty="0"/>
              <a:t>5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0827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ASEC: Built up from CPS Basics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9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CPS: An employment survey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March Basic to ASEC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13954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MARBASEC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every person in the March Basic is given the ASEC, then we should be able to link all the March Basic respondents to their ASEC responses</a:t>
            </a:r>
          </a:p>
          <a:p>
            <a:endParaRPr lang="en-US" dirty="0"/>
          </a:p>
          <a:p>
            <a:r>
              <a:rPr lang="en-US" dirty="0" smtClean="0"/>
              <a:t>It gets complicated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MARBASECID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p Arrow 3"/>
          <p:cNvSpPr/>
          <p:nvPr/>
        </p:nvSpPr>
        <p:spPr>
          <a:xfrm rot="10800000" flipH="1">
            <a:off x="2982191" y="3304309"/>
            <a:ext cx="353291" cy="1028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&quot;No&quot; Symbol 4"/>
          <p:cNvSpPr/>
          <p:nvPr/>
        </p:nvSpPr>
        <p:spPr>
          <a:xfrm>
            <a:off x="6005945" y="3636818"/>
            <a:ext cx="374073" cy="36368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7602681" y="3636818"/>
            <a:ext cx="374073" cy="36368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5595" y="3654908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MARBASECID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MARBASECID is for CPSID!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Goal: Find all the March Basic respondents in ASEC based on linking keys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CPSID assigned using MARBASECID (documentation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MARBASECID is an intermediary linking key</a:t>
            </a:r>
            <a:endParaRPr lang="en-US" dirty="0"/>
          </a:p>
          <a:p>
            <a:pPr marL="800100" lvl="2" indent="0">
              <a:buNone/>
            </a:pPr>
            <a:r>
              <a:rPr lang="en-US" sz="2100" dirty="0" smtClean="0"/>
              <a:t>MARBASECID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100" dirty="0" smtClean="0"/>
              <a:t>Matches - 11 + 2-digit Year + sequence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100" dirty="0" smtClean="0"/>
              <a:t>Non-matches – Basic – 00 + Year + sequence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100" dirty="0"/>
              <a:t>Non-matches – </a:t>
            </a:r>
            <a:r>
              <a:rPr lang="en-US" sz="2100" dirty="0" smtClean="0"/>
              <a:t>ASEC </a:t>
            </a:r>
            <a:r>
              <a:rPr lang="en-US" sz="2100" dirty="0"/>
              <a:t>– 00 + Year + </a:t>
            </a:r>
            <a:r>
              <a:rPr lang="en-US" sz="2100" dirty="0" smtClean="0"/>
              <a:t>(500,000 + sequence)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Flood and Pacas, </a:t>
            </a:r>
            <a:r>
              <a:rPr lang="en-US" dirty="0" smtClean="0"/>
              <a:t>JESM </a:t>
            </a:r>
            <a:r>
              <a:rPr lang="en-US" dirty="0"/>
              <a:t>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MARBASECID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144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p Arrow 3"/>
          <p:cNvSpPr/>
          <p:nvPr/>
        </p:nvSpPr>
        <p:spPr>
          <a:xfrm rot="10800000" flipH="1">
            <a:off x="2982191" y="3304309"/>
            <a:ext cx="353291" cy="1028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5482" y="3654908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MARBASECID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0413" y="3654908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Oversample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Scrambled household ids =&gt; Can’t link to Basics</a:t>
            </a:r>
          </a:p>
          <a:p>
            <a:r>
              <a:rPr lang="en-US" dirty="0" smtClean="0"/>
              <a:t>Reverse engineering difficult</a:t>
            </a:r>
          </a:p>
          <a:p>
            <a:r>
              <a:rPr lang="en-US" dirty="0" smtClean="0"/>
              <a:t>Validation even more difficult: Sampling for oversample leads to similar demographics</a:t>
            </a:r>
          </a:p>
          <a:p>
            <a:endParaRPr lang="en-US" dirty="0"/>
          </a:p>
          <a:p>
            <a:r>
              <a:rPr lang="en-US" dirty="0" smtClean="0"/>
              <a:t>IPUMS-CPS: Link ASEC to ASEC with CPSID.</a:t>
            </a:r>
          </a:p>
          <a:p>
            <a:r>
              <a:rPr lang="en-US" dirty="0" smtClean="0"/>
              <a:t>Future: ASEC to ASEC with oversample</a:t>
            </a:r>
          </a:p>
          <a:p>
            <a:r>
              <a:rPr lang="en-US" dirty="0" smtClean="0"/>
              <a:t>No ASEC oversamples and Basic Monthly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89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073919"/>
              </p:ext>
            </p:extLst>
          </p:nvPr>
        </p:nvGraphicFramePr>
        <p:xfrm>
          <a:off x="4741524" y="1347423"/>
          <a:ext cx="3827124" cy="445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link ASECs across years?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789913"/>
              </p:ext>
            </p:extLst>
          </p:nvPr>
        </p:nvGraphicFramePr>
        <p:xfrm>
          <a:off x="0" y="1600199"/>
          <a:ext cx="442652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11608"/>
              </p:ext>
            </p:extLst>
          </p:nvPr>
        </p:nvGraphicFramePr>
        <p:xfrm>
          <a:off x="457200" y="1347423"/>
          <a:ext cx="3827124" cy="445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Down Arrow 6"/>
          <p:cNvSpPr/>
          <p:nvPr/>
        </p:nvSpPr>
        <p:spPr>
          <a:xfrm>
            <a:off x="1551398" y="3441843"/>
            <a:ext cx="349321" cy="8219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36751" y="3386718"/>
            <a:ext cx="349321" cy="8219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0719" y="5682528"/>
            <a:ext cx="153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2016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5591" y="5682527"/>
            <a:ext cx="153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2017</a:t>
            </a:r>
            <a:endParaRPr lang="en-US" sz="3600" dirty="0"/>
          </a:p>
        </p:txBody>
      </p:sp>
      <p:sp>
        <p:nvSpPr>
          <p:cNvPr id="6" name="Curved Down Arrow 5"/>
          <p:cNvSpPr/>
          <p:nvPr/>
        </p:nvSpPr>
        <p:spPr>
          <a:xfrm>
            <a:off x="1397285" y="1140431"/>
            <a:ext cx="4808306" cy="71919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251" y="1124198"/>
            <a:ext cx="211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CPSID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6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Outgoing Rotation Groups: A special case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88" y="1254702"/>
            <a:ext cx="8469024" cy="474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695575"/>
            <a:ext cx="8858250" cy="146685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792682" y="3605645"/>
            <a:ext cx="2774373" cy="3429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Outgoing Rotation Group/Earner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Outgoing Rotation Group/Earner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weekly earnings</a:t>
            </a:r>
            <a:r>
              <a:rPr lang="en-US" dirty="0"/>
              <a:t>, usual </a:t>
            </a:r>
            <a:r>
              <a:rPr lang="en-US" dirty="0" smtClean="0"/>
              <a:t>hours (weekly), </a:t>
            </a:r>
            <a:r>
              <a:rPr lang="en-US" dirty="0"/>
              <a:t>union </a:t>
            </a:r>
            <a:r>
              <a:rPr lang="en-US" dirty="0" smtClean="0"/>
              <a:t>membership</a:t>
            </a:r>
          </a:p>
          <a:p>
            <a:endParaRPr lang="en-US" dirty="0"/>
          </a:p>
          <a:p>
            <a:r>
              <a:rPr lang="en-US" dirty="0" smtClean="0"/>
              <a:t>May 1973-1981</a:t>
            </a:r>
          </a:p>
          <a:p>
            <a:endParaRPr lang="en-US" dirty="0" smtClean="0"/>
          </a:p>
          <a:p>
            <a:r>
              <a:rPr lang="en-US" dirty="0" smtClean="0"/>
              <a:t>ORGs post-1981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435" y="3073325"/>
            <a:ext cx="799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Jobs Day! First Friday of every month at 8:30am EST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2520"/>
            <a:ext cx="5820721" cy="3733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91" y="1468697"/>
            <a:ext cx="5819775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37" y="1897202"/>
            <a:ext cx="5800725" cy="3705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983" y="2135327"/>
            <a:ext cx="5724525" cy="3724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350" y="2393800"/>
            <a:ext cx="5686425" cy="37242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unemployment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ORGs – NBER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0642"/>
            <a:ext cx="3163383" cy="4846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549" y="2809875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NBER MORGS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ORGs – IPUMS-CPS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 your own MORG with case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with Basics and ORGs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month there is a Basic and an ORG. It’s a perfect subset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25% of any given Basic monthly. Can we leverage the panel aspect to increase ORG responses?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Brady, D., Baker, R.S., and </a:t>
            </a:r>
            <a:r>
              <a:rPr lang="en-US" sz="2000" dirty="0" err="1"/>
              <a:t>Finnigan</a:t>
            </a:r>
            <a:r>
              <a:rPr lang="en-US" sz="2000" dirty="0"/>
              <a:t> R. (2013). </a:t>
            </a:r>
            <a:endParaRPr lang="en-US" sz="2000" dirty="0" smtClean="0"/>
          </a:p>
          <a:p>
            <a:r>
              <a:rPr lang="en-US" i="1" dirty="0" smtClean="0"/>
              <a:t>“</a:t>
            </a:r>
            <a:r>
              <a:rPr lang="en-US" i="1" dirty="0"/>
              <a:t>When Unionization Disappears: State-Level Unionization and Working Poverty in the United States.</a:t>
            </a:r>
            <a:r>
              <a:rPr lang="en-US" i="1" dirty="0" smtClean="0"/>
              <a:t>”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American Sociological Review 87(5):872-896. 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CPS asks the union membership question only for one-fourth of the sample (the two outgoing rotation groups). As a result, the CPS samples are much smaller” </a:t>
            </a:r>
            <a:r>
              <a:rPr lang="en-US" dirty="0" smtClean="0"/>
              <a:t>(p. 886)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2790664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0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4235067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071191" y="2584174"/>
            <a:ext cx="954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071191" y="5410200"/>
            <a:ext cx="954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4235067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5679470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223591" y="4711148"/>
            <a:ext cx="2292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83834" y="1901687"/>
            <a:ext cx="2292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7123873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2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7123873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223592" y="1189383"/>
            <a:ext cx="375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23592" y="3995531"/>
            <a:ext cx="375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Basic Monthly?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Household information</a:t>
            </a:r>
          </a:p>
          <a:p>
            <a:r>
              <a:rPr lang="en-US" dirty="0" smtClean="0"/>
              <a:t>Geographic information</a:t>
            </a:r>
          </a:p>
          <a:p>
            <a:r>
              <a:rPr lang="en-US" dirty="0" smtClean="0"/>
              <a:t>Demographic information: </a:t>
            </a:r>
            <a:r>
              <a:rPr lang="en-US" dirty="0"/>
              <a:t>Age, sex, race/ethnicity, </a:t>
            </a:r>
            <a:r>
              <a:rPr lang="en-US" dirty="0" smtClean="0"/>
              <a:t>nativity</a:t>
            </a:r>
          </a:p>
          <a:p>
            <a:r>
              <a:rPr lang="en-US" dirty="0" smtClean="0"/>
              <a:t>Labor force items (week including the 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ORG: Earnings, usual hours, union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7123873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5709" y="365126"/>
          <a:ext cx="2790664" cy="61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ORGs and Validation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11636"/>
              </p:ext>
            </p:extLst>
          </p:nvPr>
        </p:nvGraphicFramePr>
        <p:xfrm>
          <a:off x="456322" y="1578204"/>
          <a:ext cx="8230478" cy="432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5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ORGs and Validation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6517"/>
              </p:ext>
            </p:extLst>
          </p:nvPr>
        </p:nvGraphicFramePr>
        <p:xfrm>
          <a:off x="456322" y="1578204"/>
          <a:ext cx="8230478" cy="432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Sociologist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Sociologist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Lawyer</a:t>
                      </a: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Judge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Judge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Physician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ORGs and Validation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42775"/>
              </p:ext>
            </p:extLst>
          </p:nvPr>
        </p:nvGraphicFramePr>
        <p:xfrm>
          <a:off x="456322" y="1578204"/>
          <a:ext cx="8230478" cy="432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Sociologist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Sociologist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Lawyer</a:t>
                      </a: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Judge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Judge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Bartender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Physician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&quot;No&quot; Symbol 4"/>
          <p:cNvSpPr/>
          <p:nvPr/>
        </p:nvSpPr>
        <p:spPr>
          <a:xfrm>
            <a:off x="6005945" y="4484717"/>
            <a:ext cx="374073" cy="36368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ORGs and Validation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580216"/>
              </p:ext>
            </p:extLst>
          </p:nvPr>
        </p:nvGraphicFramePr>
        <p:xfrm>
          <a:off x="456322" y="1578204"/>
          <a:ext cx="8230478" cy="432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MIS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Sep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Sociologist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Sociologist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Teacher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Lawyer</a:t>
                      </a: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Judge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Judge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Bartender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Economist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Police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Physician</a:t>
                      </a:r>
                      <a:endParaRPr lang="en-US" sz="2400" dirty="0"/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5644" marR="1056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&quot;No&quot; Symbol 4"/>
          <p:cNvSpPr/>
          <p:nvPr/>
        </p:nvSpPr>
        <p:spPr>
          <a:xfrm>
            <a:off x="4384523" y="4978806"/>
            <a:ext cx="374073" cy="36368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4384524" y="3090949"/>
            <a:ext cx="374073" cy="36368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 Fiscal Impact of Union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What is the association between individuals’ union membership status and the level of taxes they pay and cost of public benefits they receive?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Using Current Population Survey </a:t>
            </a:r>
            <a:r>
              <a:rPr lang="en-US" dirty="0" smtClean="0"/>
              <a:t>1994-2015, </a:t>
            </a:r>
            <a:r>
              <a:rPr lang="en-US" dirty="0"/>
              <a:t>pooled cross-sections &amp; individual first-differences, we find union members: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 dirty="0" smtClean="0"/>
              <a:t>Contribute between $600 and $1,300 </a:t>
            </a:r>
            <a:r>
              <a:rPr lang="en-US" sz="2500" dirty="0"/>
              <a:t>in </a:t>
            </a:r>
            <a:r>
              <a:rPr lang="en-US" sz="2500" dirty="0" smtClean="0"/>
              <a:t>taxes net of public benefits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694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44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Increase Sample with Earnings Data from 20% of March Basic to 75%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721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own Arrow 1"/>
          <p:cNvSpPr/>
          <p:nvPr/>
        </p:nvSpPr>
        <p:spPr>
          <a:xfrm>
            <a:off x="4520045" y="2701636"/>
            <a:ext cx="384464" cy="8624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9296042">
            <a:off x="3113217" y="4560522"/>
            <a:ext cx="955964" cy="353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4094018" y="4603173"/>
            <a:ext cx="955964" cy="353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074005">
            <a:off x="5278580" y="4495748"/>
            <a:ext cx="955964" cy="353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44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ASEC to Basic with ORGs Across Years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795899"/>
              </p:ext>
            </p:extLst>
          </p:nvPr>
        </p:nvGraphicFramePr>
        <p:xfrm>
          <a:off x="457199" y="1600200"/>
          <a:ext cx="38030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own Arrow 1"/>
          <p:cNvSpPr/>
          <p:nvPr/>
        </p:nvSpPr>
        <p:spPr>
          <a:xfrm>
            <a:off x="2293792" y="3039341"/>
            <a:ext cx="254579" cy="6390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9296042">
            <a:off x="1446034" y="4259522"/>
            <a:ext cx="772089" cy="19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2091171" y="4289610"/>
            <a:ext cx="613063" cy="2078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074005">
            <a:off x="2840213" y="4307717"/>
            <a:ext cx="733491" cy="1867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261426"/>
              </p:ext>
            </p:extLst>
          </p:nvPr>
        </p:nvGraphicFramePr>
        <p:xfrm>
          <a:off x="4571999" y="1600199"/>
          <a:ext cx="38030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ight Arrow 10"/>
          <p:cNvSpPr/>
          <p:nvPr/>
        </p:nvSpPr>
        <p:spPr>
          <a:xfrm rot="13074005">
            <a:off x="6955013" y="4246316"/>
            <a:ext cx="733491" cy="1867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6252839" y="4304744"/>
            <a:ext cx="613063" cy="2078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296042">
            <a:off x="5413941" y="4296482"/>
            <a:ext cx="772089" cy="19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408591" y="3039341"/>
            <a:ext cx="254579" cy="6390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4270412" y="2155069"/>
            <a:ext cx="482819" cy="15210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025" y="5372100"/>
            <a:ext cx="779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validation issue: Occupation last year v. occupation last week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0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Basic Monthlies - NBER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82767"/>
            <a:ext cx="7315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674"/>
            <a:ext cx="9144000" cy="414579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543300" y="4108739"/>
            <a:ext cx="1156855" cy="43468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867650" y="2489489"/>
            <a:ext cx="1156855" cy="43468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Monthlies are the building blocks</a:t>
            </a:r>
          </a:p>
          <a:p>
            <a:r>
              <a:rPr lang="en-US" dirty="0" smtClean="0"/>
              <a:t>Careful with universes and reference periods of supplements</a:t>
            </a:r>
          </a:p>
          <a:p>
            <a:r>
              <a:rPr lang="en-US" dirty="0" smtClean="0"/>
              <a:t>ASEC is a special supplement</a:t>
            </a:r>
          </a:p>
          <a:p>
            <a:r>
              <a:rPr lang="en-US" dirty="0" smtClean="0"/>
              <a:t>Cannot link oversamples…yet</a:t>
            </a:r>
          </a:p>
          <a:p>
            <a:r>
              <a:rPr lang="en-US" dirty="0" smtClean="0"/>
              <a:t>ORGs can be linked</a:t>
            </a:r>
          </a:p>
          <a:p>
            <a:r>
              <a:rPr lang="en-US" dirty="0" smtClean="0"/>
              <a:t>Linking these all together requires extra validation and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Basic Monthlies - NBER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223962"/>
            <a:ext cx="69818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Basic Monthlies - CPS FTP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98" y="1139405"/>
            <a:ext cx="6892204" cy="50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999" y="274638"/>
            <a:ext cx="83288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Accessing Basic </a:t>
            </a:r>
            <a:r>
              <a:rPr lang="en-US" dirty="0" smtClean="0"/>
              <a:t>Monthlies - IPUMS-CPS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98" y="1631372"/>
            <a:ext cx="8428002" cy="42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8061</TotalTime>
  <Words>1607</Words>
  <Application>Microsoft Office PowerPoint</Application>
  <PresentationFormat>On-screen Show (4:3)</PresentationFormat>
  <Paragraphs>603</Paragraphs>
  <Slides>62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ＭＳ Ｐゴシック</vt:lpstr>
      <vt:lpstr>Arial</vt:lpstr>
      <vt:lpstr>Calibri</vt:lpstr>
      <vt:lpstr>Times New Roman</vt:lpstr>
      <vt:lpstr>Office Theme</vt:lpstr>
      <vt:lpstr>1_Office Theme</vt:lpstr>
      <vt:lpstr>Flavors of CPS Data</vt:lpstr>
      <vt:lpstr>Overview</vt:lpstr>
      <vt:lpstr>CPS: An employment survey</vt:lpstr>
      <vt:lpstr>Monthly unemployment rates</vt:lpstr>
      <vt:lpstr>What’s in a Basic Monthly?</vt:lpstr>
      <vt:lpstr>Accessing Basic Monthlies - NBER</vt:lpstr>
      <vt:lpstr>Accessing Basic Monthlies - NBER</vt:lpstr>
      <vt:lpstr>Accessing Basic Monthlies - CPS FTP</vt:lpstr>
      <vt:lpstr>Accessing Basic Monthlies - IPUMS-CPS</vt:lpstr>
      <vt:lpstr>CPS Supplements</vt:lpstr>
      <vt:lpstr>Lots of supplements</vt:lpstr>
      <vt:lpstr>Things to keep in mind</vt:lpstr>
      <vt:lpstr>Annual Social and Economic Supplement (ASEC)</vt:lpstr>
      <vt:lpstr>Basic Monthly v. ASEC</vt:lpstr>
      <vt:lpstr>Reference periods</vt:lpstr>
      <vt:lpstr>Differing Reference Periods</vt:lpstr>
      <vt:lpstr>What’s in an ASEC? 1947-1955 </vt:lpstr>
      <vt:lpstr>What’s in an ASEC? 1956-1975</vt:lpstr>
      <vt:lpstr>1976 on: Oversamples</vt:lpstr>
      <vt:lpstr>What’s in an ASEC? 1976 - 2000</vt:lpstr>
      <vt:lpstr>What’s in an ASEC? 1976 - 2000</vt:lpstr>
      <vt:lpstr>Where do they come from?</vt:lpstr>
      <vt:lpstr>1976 on: Oversamples</vt:lpstr>
      <vt:lpstr>What’s in an ASEC? 2001 - present</vt:lpstr>
      <vt:lpstr>What’s in an ASEC? 2001 - present</vt:lpstr>
      <vt:lpstr>Where do they come from?</vt:lpstr>
      <vt:lpstr>PowerPoint Presentation</vt:lpstr>
      <vt:lpstr>ASEC: Built up from CPS Basics</vt:lpstr>
      <vt:lpstr>ASEC: Built up from CPS Basics</vt:lpstr>
      <vt:lpstr>March Basic to ASEC</vt:lpstr>
      <vt:lpstr>The Task</vt:lpstr>
      <vt:lpstr>MARBASECID</vt:lpstr>
      <vt:lpstr>MARBASECID is for CPSID!</vt:lpstr>
      <vt:lpstr>MARBASECID</vt:lpstr>
      <vt:lpstr>Oversample linking</vt:lpstr>
      <vt:lpstr>How to link ASECs across years?</vt:lpstr>
      <vt:lpstr>Outgoing Rotation Groups: A special case</vt:lpstr>
      <vt:lpstr>Outgoing Rotation Group/Earner Study</vt:lpstr>
      <vt:lpstr>Outgoing Rotation Group/Earner Study</vt:lpstr>
      <vt:lpstr>Accessing ORGs – NBER</vt:lpstr>
      <vt:lpstr>Accessing ORGs – IPUMS-CPS</vt:lpstr>
      <vt:lpstr>Linking with Basics and ORGs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ORGs and Validation </vt:lpstr>
      <vt:lpstr>Linking ORGs and Validation </vt:lpstr>
      <vt:lpstr>Linking ORGs and Validation </vt:lpstr>
      <vt:lpstr>Linking ORGs and Validation </vt:lpstr>
      <vt:lpstr>Bringing it all together</vt:lpstr>
      <vt:lpstr>Net Fiscal Impact of Union Membership</vt:lpstr>
      <vt:lpstr>Increase Sample with Earnings Data from 20% of March Basic to 75%</vt:lpstr>
      <vt:lpstr>ASEC to Basic with ORGs Across Years</vt:lpstr>
      <vt:lpstr>PowerPoint Presentation</vt:lpstr>
      <vt:lpstr>Summarizing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Kari C Williams</cp:lastModifiedBy>
  <cp:revision>443</cp:revision>
  <dcterms:created xsi:type="dcterms:W3CDTF">2017-04-25T17:58:38Z</dcterms:created>
  <dcterms:modified xsi:type="dcterms:W3CDTF">2018-06-04T18:45:21Z</dcterms:modified>
</cp:coreProperties>
</file>